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75" r:id="rId4"/>
    <p:sldId id="276" r:id="rId5"/>
    <p:sldId id="286" r:id="rId6"/>
    <p:sldId id="277" r:id="rId7"/>
    <p:sldId id="289" r:id="rId8"/>
    <p:sldId id="284" r:id="rId9"/>
    <p:sldId id="285" r:id="rId10"/>
    <p:sldId id="278" r:id="rId11"/>
    <p:sldId id="283" r:id="rId12"/>
    <p:sldId id="279" r:id="rId13"/>
    <p:sldId id="282" r:id="rId14"/>
    <p:sldId id="280" r:id="rId15"/>
    <p:sldId id="287" r:id="rId16"/>
    <p:sldId id="288" r:id="rId17"/>
    <p:sldId id="29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6" autoAdjust="0"/>
    <p:restoredTop sz="94660"/>
  </p:normalViewPr>
  <p:slideViewPr>
    <p:cSldViewPr snapToGrid="0">
      <p:cViewPr>
        <p:scale>
          <a:sx n="86" d="100"/>
          <a:sy n="86" d="100"/>
        </p:scale>
        <p:origin x="-48" y="-2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2.png"/><Relationship Id="rId6" Type="http://schemas.openxmlformats.org/officeDocument/2006/relationships/image" Target="../media/image19.svg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5.svg"/><Relationship Id="rId1" Type="http://schemas.openxmlformats.org/officeDocument/2006/relationships/image" Target="../media/image12.png"/><Relationship Id="rId6" Type="http://schemas.openxmlformats.org/officeDocument/2006/relationships/image" Target="../media/image19.svg"/><Relationship Id="rId5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F3DD29-08ED-4C2D-A3AD-C3DC0B725109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12C234-F08F-4272-98D1-1654D07B9CE4}">
      <dgm:prSet/>
      <dgm:spPr/>
      <dgm:t>
        <a:bodyPr/>
        <a:lstStyle/>
        <a:p>
          <a:r>
            <a:rPr lang="en-US" dirty="0"/>
            <a:t>Choosing to eat with the purpose of becoming healthy helps increase your ability to fight infections</a:t>
          </a:r>
        </a:p>
      </dgm:t>
    </dgm:pt>
    <dgm:pt modelId="{D6CF1D71-3950-4073-BC7B-D81E012C0F63}" type="parTrans" cxnId="{E997785D-E5E7-4153-816E-9067C0D58FF4}">
      <dgm:prSet/>
      <dgm:spPr/>
      <dgm:t>
        <a:bodyPr/>
        <a:lstStyle/>
        <a:p>
          <a:endParaRPr lang="en-US"/>
        </a:p>
      </dgm:t>
    </dgm:pt>
    <dgm:pt modelId="{65247546-CF70-47A7-AF14-428E8EEDC02A}" type="sibTrans" cxnId="{E997785D-E5E7-4153-816E-9067C0D58FF4}">
      <dgm:prSet/>
      <dgm:spPr/>
      <dgm:t>
        <a:bodyPr/>
        <a:lstStyle/>
        <a:p>
          <a:endParaRPr lang="en-US"/>
        </a:p>
      </dgm:t>
    </dgm:pt>
    <dgm:pt modelId="{584D8AA6-C83E-4670-9D27-36EE49331894}">
      <dgm:prSet/>
      <dgm:spPr/>
      <dgm:t>
        <a:bodyPr/>
        <a:lstStyle/>
        <a:p>
          <a:r>
            <a:rPr lang="en-US"/>
            <a:t>Select  a variety of foods that are rich in vitamins and nutrients</a:t>
          </a:r>
        </a:p>
      </dgm:t>
    </dgm:pt>
    <dgm:pt modelId="{9DF52F84-7DA9-4763-834A-7AC18597129E}" type="parTrans" cxnId="{4E3618DD-5DB4-48AA-A74A-E619CEEB6165}">
      <dgm:prSet/>
      <dgm:spPr/>
      <dgm:t>
        <a:bodyPr/>
        <a:lstStyle/>
        <a:p>
          <a:endParaRPr lang="en-US"/>
        </a:p>
      </dgm:t>
    </dgm:pt>
    <dgm:pt modelId="{FDA18439-4013-409C-AE4C-8000E1D0F560}" type="sibTrans" cxnId="{4E3618DD-5DB4-48AA-A74A-E619CEEB6165}">
      <dgm:prSet/>
      <dgm:spPr/>
      <dgm:t>
        <a:bodyPr/>
        <a:lstStyle/>
        <a:p>
          <a:endParaRPr lang="en-US"/>
        </a:p>
      </dgm:t>
    </dgm:pt>
    <dgm:pt modelId="{ECCF1325-274F-4E9D-BBE7-19B7B3D2222C}" type="pres">
      <dgm:prSet presAssocID="{6BF3DD29-08ED-4C2D-A3AD-C3DC0B7251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97CCE8-CC3B-43E6-8F97-8BA64C22090C}" type="pres">
      <dgm:prSet presAssocID="{584D8AA6-C83E-4670-9D27-36EE49331894}" presName="boxAndChildren" presStyleCnt="0"/>
      <dgm:spPr/>
    </dgm:pt>
    <dgm:pt modelId="{494EE13A-6FBA-4B5E-B77E-9BACD875D32D}" type="pres">
      <dgm:prSet presAssocID="{584D8AA6-C83E-4670-9D27-36EE49331894}" presName="parentTextBox" presStyleLbl="node1" presStyleIdx="0" presStyleCnt="2"/>
      <dgm:spPr/>
      <dgm:t>
        <a:bodyPr/>
        <a:lstStyle/>
        <a:p>
          <a:endParaRPr lang="en-US"/>
        </a:p>
      </dgm:t>
    </dgm:pt>
    <dgm:pt modelId="{4A309210-A44F-45CA-A8B9-976C2A505B9F}" type="pres">
      <dgm:prSet presAssocID="{65247546-CF70-47A7-AF14-428E8EEDC02A}" presName="sp" presStyleCnt="0"/>
      <dgm:spPr/>
    </dgm:pt>
    <dgm:pt modelId="{5039E456-5FE9-4F6E-AEA4-6997D84CAAD0}" type="pres">
      <dgm:prSet presAssocID="{7E12C234-F08F-4272-98D1-1654D07B9CE4}" presName="arrowAndChildren" presStyleCnt="0"/>
      <dgm:spPr/>
    </dgm:pt>
    <dgm:pt modelId="{F3451DDE-4971-4302-AB22-264BF3272CD2}" type="pres">
      <dgm:prSet presAssocID="{7E12C234-F08F-4272-98D1-1654D07B9CE4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CCFB38B1-B58F-4BC2-A3BD-39AC46943DC8}" type="presOf" srcId="{7E12C234-F08F-4272-98D1-1654D07B9CE4}" destId="{F3451DDE-4971-4302-AB22-264BF3272CD2}" srcOrd="0" destOrd="0" presId="urn:microsoft.com/office/officeart/2005/8/layout/process4"/>
    <dgm:cxn modelId="{E997785D-E5E7-4153-816E-9067C0D58FF4}" srcId="{6BF3DD29-08ED-4C2D-A3AD-C3DC0B725109}" destId="{7E12C234-F08F-4272-98D1-1654D07B9CE4}" srcOrd="0" destOrd="0" parTransId="{D6CF1D71-3950-4073-BC7B-D81E012C0F63}" sibTransId="{65247546-CF70-47A7-AF14-428E8EEDC02A}"/>
    <dgm:cxn modelId="{F0B182E1-B125-4218-8B7B-35E9433EB613}" type="presOf" srcId="{6BF3DD29-08ED-4C2D-A3AD-C3DC0B725109}" destId="{ECCF1325-274F-4E9D-BBE7-19B7B3D2222C}" srcOrd="0" destOrd="0" presId="urn:microsoft.com/office/officeart/2005/8/layout/process4"/>
    <dgm:cxn modelId="{03A09B36-F6CC-4CF9-9B4B-232B49ADD2C3}" type="presOf" srcId="{584D8AA6-C83E-4670-9D27-36EE49331894}" destId="{494EE13A-6FBA-4B5E-B77E-9BACD875D32D}" srcOrd="0" destOrd="0" presId="urn:microsoft.com/office/officeart/2005/8/layout/process4"/>
    <dgm:cxn modelId="{4E3618DD-5DB4-48AA-A74A-E619CEEB6165}" srcId="{6BF3DD29-08ED-4C2D-A3AD-C3DC0B725109}" destId="{584D8AA6-C83E-4670-9D27-36EE49331894}" srcOrd="1" destOrd="0" parTransId="{9DF52F84-7DA9-4763-834A-7AC18597129E}" sibTransId="{FDA18439-4013-409C-AE4C-8000E1D0F560}"/>
    <dgm:cxn modelId="{94A64B74-526E-4E44-99EA-5C7F52B098DC}" type="presParOf" srcId="{ECCF1325-274F-4E9D-BBE7-19B7B3D2222C}" destId="{BE97CCE8-CC3B-43E6-8F97-8BA64C22090C}" srcOrd="0" destOrd="0" presId="urn:microsoft.com/office/officeart/2005/8/layout/process4"/>
    <dgm:cxn modelId="{2931C4D5-5CA7-4EDB-9CA8-48F6DA8E73A7}" type="presParOf" srcId="{BE97CCE8-CC3B-43E6-8F97-8BA64C22090C}" destId="{494EE13A-6FBA-4B5E-B77E-9BACD875D32D}" srcOrd="0" destOrd="0" presId="urn:microsoft.com/office/officeart/2005/8/layout/process4"/>
    <dgm:cxn modelId="{23FE40A7-6476-49BB-8228-4F470E39AFFE}" type="presParOf" srcId="{ECCF1325-274F-4E9D-BBE7-19B7B3D2222C}" destId="{4A309210-A44F-45CA-A8B9-976C2A505B9F}" srcOrd="1" destOrd="0" presId="urn:microsoft.com/office/officeart/2005/8/layout/process4"/>
    <dgm:cxn modelId="{A6AF1219-85AD-49CB-9675-9B8EEBD68A5A}" type="presParOf" srcId="{ECCF1325-274F-4E9D-BBE7-19B7B3D2222C}" destId="{5039E456-5FE9-4F6E-AEA4-6997D84CAAD0}" srcOrd="2" destOrd="0" presId="urn:microsoft.com/office/officeart/2005/8/layout/process4"/>
    <dgm:cxn modelId="{7AB429C2-460A-4C23-8A00-A241F3968ADD}" type="presParOf" srcId="{5039E456-5FE9-4F6E-AEA4-6997D84CAAD0}" destId="{F3451DDE-4971-4302-AB22-264BF3272CD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A7A36-4E01-4F69-9D7E-01AE8B41449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4E0AFA-F404-4D51-ACE3-A7BDE0E13DE7}">
      <dgm:prSet custT="1"/>
      <dgm:spPr/>
      <dgm:t>
        <a:bodyPr/>
        <a:lstStyle/>
        <a:p>
          <a:r>
            <a:rPr lang="en-US" sz="2000" dirty="0"/>
            <a:t>Leafy greens</a:t>
          </a:r>
        </a:p>
      </dgm:t>
    </dgm:pt>
    <dgm:pt modelId="{D2716EB0-3AC9-4D29-A35F-614FBADCFF94}" type="parTrans" cxnId="{55CED830-BFF6-4632-886B-20E587133D0F}">
      <dgm:prSet/>
      <dgm:spPr/>
      <dgm:t>
        <a:bodyPr/>
        <a:lstStyle/>
        <a:p>
          <a:endParaRPr lang="en-US"/>
        </a:p>
      </dgm:t>
    </dgm:pt>
    <dgm:pt modelId="{B2A6F68F-86C3-4612-9534-5BB45EF61AE8}" type="sibTrans" cxnId="{55CED830-BFF6-4632-886B-20E587133D0F}">
      <dgm:prSet/>
      <dgm:spPr/>
      <dgm:t>
        <a:bodyPr/>
        <a:lstStyle/>
        <a:p>
          <a:endParaRPr lang="en-US"/>
        </a:p>
      </dgm:t>
    </dgm:pt>
    <dgm:pt modelId="{1772D4DE-6428-43E0-B281-F57B7EB2C6F4}">
      <dgm:prSet/>
      <dgm:spPr/>
      <dgm:t>
        <a:bodyPr/>
        <a:lstStyle/>
        <a:p>
          <a:r>
            <a:rPr lang="en-US" dirty="0"/>
            <a:t> Vitamin A, E, K </a:t>
          </a:r>
        </a:p>
      </dgm:t>
    </dgm:pt>
    <dgm:pt modelId="{2DCCABEA-61BF-4A41-9D2F-960A8A4EBB61}" type="parTrans" cxnId="{431C8377-8F44-4DC7-854C-E1D801032CDA}">
      <dgm:prSet/>
      <dgm:spPr/>
      <dgm:t>
        <a:bodyPr/>
        <a:lstStyle/>
        <a:p>
          <a:endParaRPr lang="en-US"/>
        </a:p>
      </dgm:t>
    </dgm:pt>
    <dgm:pt modelId="{4FF146DE-FF82-4875-B7E1-F8565AF62CC4}" type="sibTrans" cxnId="{431C8377-8F44-4DC7-854C-E1D801032CDA}">
      <dgm:prSet/>
      <dgm:spPr/>
      <dgm:t>
        <a:bodyPr/>
        <a:lstStyle/>
        <a:p>
          <a:endParaRPr lang="en-US"/>
        </a:p>
      </dgm:t>
    </dgm:pt>
    <dgm:pt modelId="{AF61D3A4-E42C-4F8A-B118-9C709ACDB03D}">
      <dgm:prSet custT="1"/>
      <dgm:spPr/>
      <dgm:t>
        <a:bodyPr/>
        <a:lstStyle/>
        <a:p>
          <a:r>
            <a:rPr lang="en-US" sz="2000" dirty="0"/>
            <a:t>Bell peppers</a:t>
          </a:r>
        </a:p>
      </dgm:t>
    </dgm:pt>
    <dgm:pt modelId="{2F04AECF-0489-437E-B679-9382972ACFF6}" type="parTrans" cxnId="{3259173D-45DD-4A8A-B9B2-F3E597B4B734}">
      <dgm:prSet/>
      <dgm:spPr/>
      <dgm:t>
        <a:bodyPr/>
        <a:lstStyle/>
        <a:p>
          <a:endParaRPr lang="en-US"/>
        </a:p>
      </dgm:t>
    </dgm:pt>
    <dgm:pt modelId="{0AF3EEBE-9749-41A2-94C4-F0DFA1BB73C2}" type="sibTrans" cxnId="{3259173D-45DD-4A8A-B9B2-F3E597B4B734}">
      <dgm:prSet/>
      <dgm:spPr/>
      <dgm:t>
        <a:bodyPr/>
        <a:lstStyle/>
        <a:p>
          <a:endParaRPr lang="en-US"/>
        </a:p>
      </dgm:t>
    </dgm:pt>
    <dgm:pt modelId="{874A7D50-034C-4DDA-89F6-3C9909F24D91}">
      <dgm:prSet/>
      <dgm:spPr/>
      <dgm:t>
        <a:bodyPr/>
        <a:lstStyle/>
        <a:p>
          <a:r>
            <a:rPr lang="en-US" dirty="0"/>
            <a:t>Loaded with vitamins A, C </a:t>
          </a:r>
        </a:p>
      </dgm:t>
    </dgm:pt>
    <dgm:pt modelId="{93D13351-33B9-4FE1-8F9C-8337D1788953}" type="parTrans" cxnId="{2E529ED0-6F0E-4EC2-A293-0645E7D3C372}">
      <dgm:prSet/>
      <dgm:spPr/>
      <dgm:t>
        <a:bodyPr/>
        <a:lstStyle/>
        <a:p>
          <a:endParaRPr lang="en-US"/>
        </a:p>
      </dgm:t>
    </dgm:pt>
    <dgm:pt modelId="{978FC505-C035-47BC-BE41-A942B777E7B0}" type="sibTrans" cxnId="{2E529ED0-6F0E-4EC2-A293-0645E7D3C372}">
      <dgm:prSet/>
      <dgm:spPr/>
      <dgm:t>
        <a:bodyPr/>
        <a:lstStyle/>
        <a:p>
          <a:endParaRPr lang="en-US"/>
        </a:p>
      </dgm:t>
    </dgm:pt>
    <dgm:pt modelId="{6F17315F-1BCC-4670-BBD0-370681F2E29C}">
      <dgm:prSet custT="1"/>
      <dgm:spPr/>
      <dgm:t>
        <a:bodyPr/>
        <a:lstStyle/>
        <a:p>
          <a:r>
            <a:rPr lang="en-US" sz="2000" dirty="0"/>
            <a:t>Berries</a:t>
          </a:r>
        </a:p>
      </dgm:t>
    </dgm:pt>
    <dgm:pt modelId="{F9F7E8B7-8E0A-4A96-A669-70D56CF61E24}" type="parTrans" cxnId="{95AF1DA3-4479-4E11-AFB4-4D844DCCFC8C}">
      <dgm:prSet/>
      <dgm:spPr/>
      <dgm:t>
        <a:bodyPr/>
        <a:lstStyle/>
        <a:p>
          <a:endParaRPr lang="en-US"/>
        </a:p>
      </dgm:t>
    </dgm:pt>
    <dgm:pt modelId="{CEB49D64-4B9F-4952-A39B-A81B24B9C3B7}" type="sibTrans" cxnId="{95AF1DA3-4479-4E11-AFB4-4D844DCCFC8C}">
      <dgm:prSet/>
      <dgm:spPr/>
      <dgm:t>
        <a:bodyPr/>
        <a:lstStyle/>
        <a:p>
          <a:endParaRPr lang="en-US"/>
        </a:p>
      </dgm:t>
    </dgm:pt>
    <dgm:pt modelId="{CA554AD8-293D-420F-8E65-70661016D60B}">
      <dgm:prSet/>
      <dgm:spPr/>
      <dgm:t>
        <a:bodyPr/>
        <a:lstStyle/>
        <a:p>
          <a:r>
            <a:rPr lang="en-US"/>
            <a:t>Rich in vitamins A, C </a:t>
          </a:r>
        </a:p>
      </dgm:t>
    </dgm:pt>
    <dgm:pt modelId="{EF00E8A3-93BD-4BDF-B264-90387F824D54}" type="parTrans" cxnId="{3DFE5E9B-CA01-4C93-B1AD-C6A2A843A326}">
      <dgm:prSet/>
      <dgm:spPr/>
      <dgm:t>
        <a:bodyPr/>
        <a:lstStyle/>
        <a:p>
          <a:endParaRPr lang="en-US"/>
        </a:p>
      </dgm:t>
    </dgm:pt>
    <dgm:pt modelId="{31A3D4B0-9371-44AE-AE0A-5553842C22AE}" type="sibTrans" cxnId="{3DFE5E9B-CA01-4C93-B1AD-C6A2A843A326}">
      <dgm:prSet/>
      <dgm:spPr/>
      <dgm:t>
        <a:bodyPr/>
        <a:lstStyle/>
        <a:p>
          <a:endParaRPr lang="en-US"/>
        </a:p>
      </dgm:t>
    </dgm:pt>
    <dgm:pt modelId="{AC1B2A10-FDBC-45D1-BBD2-EC33862EBEBF}">
      <dgm:prSet/>
      <dgm:spPr/>
      <dgm:t>
        <a:bodyPr/>
        <a:lstStyle/>
        <a:p>
          <a:r>
            <a:rPr lang="en-US"/>
            <a:t>Mangos</a:t>
          </a:r>
        </a:p>
      </dgm:t>
    </dgm:pt>
    <dgm:pt modelId="{861DE5E0-B5B6-42A0-8342-BFCADF72BA69}" type="parTrans" cxnId="{9C56322F-B1B2-4593-A231-4203AE72ABF8}">
      <dgm:prSet/>
      <dgm:spPr/>
      <dgm:t>
        <a:bodyPr/>
        <a:lstStyle/>
        <a:p>
          <a:endParaRPr lang="en-US"/>
        </a:p>
      </dgm:t>
    </dgm:pt>
    <dgm:pt modelId="{33FE7E89-45E4-4683-BCDF-8AE5D4EE28CB}" type="sibTrans" cxnId="{9C56322F-B1B2-4593-A231-4203AE72ABF8}">
      <dgm:prSet/>
      <dgm:spPr/>
      <dgm:t>
        <a:bodyPr/>
        <a:lstStyle/>
        <a:p>
          <a:endParaRPr lang="en-US"/>
        </a:p>
      </dgm:t>
    </dgm:pt>
    <dgm:pt modelId="{6AE8DE20-DA14-43FA-975F-12AD036CB32D}">
      <dgm:prSet/>
      <dgm:spPr/>
      <dgm:t>
        <a:bodyPr/>
        <a:lstStyle/>
        <a:p>
          <a:r>
            <a:rPr lang="en-US"/>
            <a:t>Ladened with vitamin A, B6 </a:t>
          </a:r>
        </a:p>
      </dgm:t>
    </dgm:pt>
    <dgm:pt modelId="{4D4CDFD8-14B0-4889-8929-DE739018AFC5}" type="parTrans" cxnId="{D8890218-F545-43EF-A8EC-330F459B20BF}">
      <dgm:prSet/>
      <dgm:spPr/>
      <dgm:t>
        <a:bodyPr/>
        <a:lstStyle/>
        <a:p>
          <a:endParaRPr lang="en-US"/>
        </a:p>
      </dgm:t>
    </dgm:pt>
    <dgm:pt modelId="{B577E20A-018F-4FA9-B69B-8103522FA051}" type="sibTrans" cxnId="{D8890218-F545-43EF-A8EC-330F459B20BF}">
      <dgm:prSet/>
      <dgm:spPr/>
      <dgm:t>
        <a:bodyPr/>
        <a:lstStyle/>
        <a:p>
          <a:endParaRPr lang="en-US"/>
        </a:p>
      </dgm:t>
    </dgm:pt>
    <dgm:pt modelId="{6E5D3990-8B47-4C7C-BE63-C1D0CB07ACCB}">
      <dgm:prSet/>
      <dgm:spPr/>
      <dgm:t>
        <a:bodyPr/>
        <a:lstStyle/>
        <a:p>
          <a:r>
            <a:rPr lang="en-US"/>
            <a:t>Citrus</a:t>
          </a:r>
        </a:p>
      </dgm:t>
    </dgm:pt>
    <dgm:pt modelId="{8357FB1C-7DB3-4C53-BFEB-4989641B0BEC}" type="parTrans" cxnId="{B19D5C03-7B0F-46EA-AB31-BBD6832AFE4E}">
      <dgm:prSet/>
      <dgm:spPr/>
      <dgm:t>
        <a:bodyPr/>
        <a:lstStyle/>
        <a:p>
          <a:endParaRPr lang="en-US"/>
        </a:p>
      </dgm:t>
    </dgm:pt>
    <dgm:pt modelId="{6DD8B8E1-1622-4F6C-9C2C-22E20BE2AA5D}" type="sibTrans" cxnId="{B19D5C03-7B0F-46EA-AB31-BBD6832AFE4E}">
      <dgm:prSet/>
      <dgm:spPr/>
      <dgm:t>
        <a:bodyPr/>
        <a:lstStyle/>
        <a:p>
          <a:endParaRPr lang="en-US"/>
        </a:p>
      </dgm:t>
    </dgm:pt>
    <dgm:pt modelId="{EA4F6A92-233D-4BFC-9529-7A5354FF3EAD}">
      <dgm:prSet/>
      <dgm:spPr/>
      <dgm:t>
        <a:bodyPr/>
        <a:lstStyle/>
        <a:p>
          <a:r>
            <a:rPr lang="en-US"/>
            <a:t>Vitamin C </a:t>
          </a:r>
        </a:p>
      </dgm:t>
    </dgm:pt>
    <dgm:pt modelId="{50BDDD96-F102-400D-B3F1-70EA1737B9F7}" type="parTrans" cxnId="{39F83F28-5888-4D1C-BB72-365F0F0ABB8E}">
      <dgm:prSet/>
      <dgm:spPr/>
      <dgm:t>
        <a:bodyPr/>
        <a:lstStyle/>
        <a:p>
          <a:endParaRPr lang="en-US"/>
        </a:p>
      </dgm:t>
    </dgm:pt>
    <dgm:pt modelId="{BBD0A774-7A4F-4164-B84B-F4864D6B9D26}" type="sibTrans" cxnId="{39F83F28-5888-4D1C-BB72-365F0F0ABB8E}">
      <dgm:prSet/>
      <dgm:spPr/>
      <dgm:t>
        <a:bodyPr/>
        <a:lstStyle/>
        <a:p>
          <a:endParaRPr lang="en-US"/>
        </a:p>
      </dgm:t>
    </dgm:pt>
    <dgm:pt modelId="{A457CC53-7955-4ED5-8BE4-742086656B5E}" type="pres">
      <dgm:prSet presAssocID="{244A7A36-4E01-4F69-9D7E-01AE8B4144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EDF732-B184-4AF3-B517-6AAC7559303B}" type="pres">
      <dgm:prSet presAssocID="{8A4E0AFA-F404-4D51-ACE3-A7BDE0E13DE7}" presName="linNode" presStyleCnt="0"/>
      <dgm:spPr/>
    </dgm:pt>
    <dgm:pt modelId="{7DFAC348-C671-4EE7-952F-990407A00A72}" type="pres">
      <dgm:prSet presAssocID="{8A4E0AFA-F404-4D51-ACE3-A7BDE0E13DE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5D5D8-F078-44E9-B67E-658C10E112CD}" type="pres">
      <dgm:prSet presAssocID="{8A4E0AFA-F404-4D51-ACE3-A7BDE0E13DE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FBED1-5917-4A2C-ADEE-CAB775BFAC98}" type="pres">
      <dgm:prSet presAssocID="{B2A6F68F-86C3-4612-9534-5BB45EF61AE8}" presName="sp" presStyleCnt="0"/>
      <dgm:spPr/>
    </dgm:pt>
    <dgm:pt modelId="{62E61D50-F928-466D-952F-BEBC81D0F112}" type="pres">
      <dgm:prSet presAssocID="{AF61D3A4-E42C-4F8A-B118-9C709ACDB03D}" presName="linNode" presStyleCnt="0"/>
      <dgm:spPr/>
    </dgm:pt>
    <dgm:pt modelId="{FA136BD0-6A4E-4A9B-A734-DA301187F14A}" type="pres">
      <dgm:prSet presAssocID="{AF61D3A4-E42C-4F8A-B118-9C709ACDB03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58E6D-F727-4338-BD28-CEBF9D80DDB5}" type="pres">
      <dgm:prSet presAssocID="{AF61D3A4-E42C-4F8A-B118-9C709ACDB03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1CD62-6472-458B-8667-12FA8426894C}" type="pres">
      <dgm:prSet presAssocID="{0AF3EEBE-9749-41A2-94C4-F0DFA1BB73C2}" presName="sp" presStyleCnt="0"/>
      <dgm:spPr/>
    </dgm:pt>
    <dgm:pt modelId="{11461E08-8D6F-4E65-886E-6873FFB8A211}" type="pres">
      <dgm:prSet presAssocID="{6F17315F-1BCC-4670-BBD0-370681F2E29C}" presName="linNode" presStyleCnt="0"/>
      <dgm:spPr/>
    </dgm:pt>
    <dgm:pt modelId="{10726A96-3024-44EA-83A1-B741FE7EF9CB}" type="pres">
      <dgm:prSet presAssocID="{6F17315F-1BCC-4670-BBD0-370681F2E29C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CE41D-8DBD-4829-92AC-8D77392BC8D1}" type="pres">
      <dgm:prSet presAssocID="{6F17315F-1BCC-4670-BBD0-370681F2E29C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617EE-9B11-4D30-BE2C-DE25265B27D6}" type="pres">
      <dgm:prSet presAssocID="{CEB49D64-4B9F-4952-A39B-A81B24B9C3B7}" presName="sp" presStyleCnt="0"/>
      <dgm:spPr/>
    </dgm:pt>
    <dgm:pt modelId="{9FF21F65-4476-4581-9BF6-CEC7BFDC9959}" type="pres">
      <dgm:prSet presAssocID="{AC1B2A10-FDBC-45D1-BBD2-EC33862EBEBF}" presName="linNode" presStyleCnt="0"/>
      <dgm:spPr/>
    </dgm:pt>
    <dgm:pt modelId="{897C857C-8365-4C88-BDCB-172E05180295}" type="pres">
      <dgm:prSet presAssocID="{AC1B2A10-FDBC-45D1-BBD2-EC33862EBEB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9FC39-2552-4D2D-B987-2E8BCC90A115}" type="pres">
      <dgm:prSet presAssocID="{AC1B2A10-FDBC-45D1-BBD2-EC33862EBEBF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A5121-5FD5-4882-BB05-AF0A6272E143}" type="pres">
      <dgm:prSet presAssocID="{33FE7E89-45E4-4683-BCDF-8AE5D4EE28CB}" presName="sp" presStyleCnt="0"/>
      <dgm:spPr/>
    </dgm:pt>
    <dgm:pt modelId="{10D4B1E2-95B6-4187-80D8-AF49C5F1FCDB}" type="pres">
      <dgm:prSet presAssocID="{6E5D3990-8B47-4C7C-BE63-C1D0CB07ACCB}" presName="linNode" presStyleCnt="0"/>
      <dgm:spPr/>
    </dgm:pt>
    <dgm:pt modelId="{3781B4D6-BB61-483B-9D40-D26B60BCBE56}" type="pres">
      <dgm:prSet presAssocID="{6E5D3990-8B47-4C7C-BE63-C1D0CB07ACCB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6792B-E078-427A-860F-D9270673B242}" type="pres">
      <dgm:prSet presAssocID="{6E5D3990-8B47-4C7C-BE63-C1D0CB07ACCB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F1DA3-4479-4E11-AFB4-4D844DCCFC8C}" srcId="{244A7A36-4E01-4F69-9D7E-01AE8B414492}" destId="{6F17315F-1BCC-4670-BBD0-370681F2E29C}" srcOrd="2" destOrd="0" parTransId="{F9F7E8B7-8E0A-4A96-A669-70D56CF61E24}" sibTransId="{CEB49D64-4B9F-4952-A39B-A81B24B9C3B7}"/>
    <dgm:cxn modelId="{D8890218-F545-43EF-A8EC-330F459B20BF}" srcId="{AC1B2A10-FDBC-45D1-BBD2-EC33862EBEBF}" destId="{6AE8DE20-DA14-43FA-975F-12AD036CB32D}" srcOrd="0" destOrd="0" parTransId="{4D4CDFD8-14B0-4889-8929-DE739018AFC5}" sibTransId="{B577E20A-018F-4FA9-B69B-8103522FA051}"/>
    <dgm:cxn modelId="{6465201F-294D-47A6-9623-72DCC4B8E6A2}" type="presOf" srcId="{244A7A36-4E01-4F69-9D7E-01AE8B414492}" destId="{A457CC53-7955-4ED5-8BE4-742086656B5E}" srcOrd="0" destOrd="0" presId="urn:microsoft.com/office/officeart/2005/8/layout/vList5"/>
    <dgm:cxn modelId="{A58D5316-725E-4A74-A4A8-F50F229503D3}" type="presOf" srcId="{EA4F6A92-233D-4BFC-9529-7A5354FF3EAD}" destId="{2696792B-E078-427A-860F-D9270673B242}" srcOrd="0" destOrd="0" presId="urn:microsoft.com/office/officeart/2005/8/layout/vList5"/>
    <dgm:cxn modelId="{0A4B514D-33B5-4B05-B81C-F202B984211E}" type="presOf" srcId="{8A4E0AFA-F404-4D51-ACE3-A7BDE0E13DE7}" destId="{7DFAC348-C671-4EE7-952F-990407A00A72}" srcOrd="0" destOrd="0" presId="urn:microsoft.com/office/officeart/2005/8/layout/vList5"/>
    <dgm:cxn modelId="{42C7855D-92EE-4F79-B903-AB5125E46E51}" type="presOf" srcId="{CA554AD8-293D-420F-8E65-70661016D60B}" destId="{F28CE41D-8DBD-4829-92AC-8D77392BC8D1}" srcOrd="0" destOrd="0" presId="urn:microsoft.com/office/officeart/2005/8/layout/vList5"/>
    <dgm:cxn modelId="{3259173D-45DD-4A8A-B9B2-F3E597B4B734}" srcId="{244A7A36-4E01-4F69-9D7E-01AE8B414492}" destId="{AF61D3A4-E42C-4F8A-B118-9C709ACDB03D}" srcOrd="1" destOrd="0" parTransId="{2F04AECF-0489-437E-B679-9382972ACFF6}" sibTransId="{0AF3EEBE-9749-41A2-94C4-F0DFA1BB73C2}"/>
    <dgm:cxn modelId="{55CED830-BFF6-4632-886B-20E587133D0F}" srcId="{244A7A36-4E01-4F69-9D7E-01AE8B414492}" destId="{8A4E0AFA-F404-4D51-ACE3-A7BDE0E13DE7}" srcOrd="0" destOrd="0" parTransId="{D2716EB0-3AC9-4D29-A35F-614FBADCFF94}" sibTransId="{B2A6F68F-86C3-4612-9534-5BB45EF61AE8}"/>
    <dgm:cxn modelId="{39F83F28-5888-4D1C-BB72-365F0F0ABB8E}" srcId="{6E5D3990-8B47-4C7C-BE63-C1D0CB07ACCB}" destId="{EA4F6A92-233D-4BFC-9529-7A5354FF3EAD}" srcOrd="0" destOrd="0" parTransId="{50BDDD96-F102-400D-B3F1-70EA1737B9F7}" sibTransId="{BBD0A774-7A4F-4164-B84B-F4864D6B9D26}"/>
    <dgm:cxn modelId="{B19D5C03-7B0F-46EA-AB31-BBD6832AFE4E}" srcId="{244A7A36-4E01-4F69-9D7E-01AE8B414492}" destId="{6E5D3990-8B47-4C7C-BE63-C1D0CB07ACCB}" srcOrd="4" destOrd="0" parTransId="{8357FB1C-7DB3-4C53-BFEB-4989641B0BEC}" sibTransId="{6DD8B8E1-1622-4F6C-9C2C-22E20BE2AA5D}"/>
    <dgm:cxn modelId="{3DFE5E9B-CA01-4C93-B1AD-C6A2A843A326}" srcId="{6F17315F-1BCC-4670-BBD0-370681F2E29C}" destId="{CA554AD8-293D-420F-8E65-70661016D60B}" srcOrd="0" destOrd="0" parTransId="{EF00E8A3-93BD-4BDF-B264-90387F824D54}" sibTransId="{31A3D4B0-9371-44AE-AE0A-5553842C22AE}"/>
    <dgm:cxn modelId="{2E529ED0-6F0E-4EC2-A293-0645E7D3C372}" srcId="{AF61D3A4-E42C-4F8A-B118-9C709ACDB03D}" destId="{874A7D50-034C-4DDA-89F6-3C9909F24D91}" srcOrd="0" destOrd="0" parTransId="{93D13351-33B9-4FE1-8F9C-8337D1788953}" sibTransId="{978FC505-C035-47BC-BE41-A942B777E7B0}"/>
    <dgm:cxn modelId="{6002ADB8-C19A-49ED-9BB1-BF71A38781D4}" type="presOf" srcId="{874A7D50-034C-4DDA-89F6-3C9909F24D91}" destId="{EE158E6D-F727-4338-BD28-CEBF9D80DDB5}" srcOrd="0" destOrd="0" presId="urn:microsoft.com/office/officeart/2005/8/layout/vList5"/>
    <dgm:cxn modelId="{9C56322F-B1B2-4593-A231-4203AE72ABF8}" srcId="{244A7A36-4E01-4F69-9D7E-01AE8B414492}" destId="{AC1B2A10-FDBC-45D1-BBD2-EC33862EBEBF}" srcOrd="3" destOrd="0" parTransId="{861DE5E0-B5B6-42A0-8342-BFCADF72BA69}" sibTransId="{33FE7E89-45E4-4683-BCDF-8AE5D4EE28CB}"/>
    <dgm:cxn modelId="{E52F8CEC-A3DC-45FA-91E5-D66B2CB7C2D3}" type="presOf" srcId="{1772D4DE-6428-43E0-B281-F57B7EB2C6F4}" destId="{C635D5D8-F078-44E9-B67E-658C10E112CD}" srcOrd="0" destOrd="0" presId="urn:microsoft.com/office/officeart/2005/8/layout/vList5"/>
    <dgm:cxn modelId="{30BAD48C-E537-4805-94BC-1B68B4FBEC79}" type="presOf" srcId="{AF61D3A4-E42C-4F8A-B118-9C709ACDB03D}" destId="{FA136BD0-6A4E-4A9B-A734-DA301187F14A}" srcOrd="0" destOrd="0" presId="urn:microsoft.com/office/officeart/2005/8/layout/vList5"/>
    <dgm:cxn modelId="{5E41BE04-C81B-43C0-AC7B-0CAFCAB01C89}" type="presOf" srcId="{6F17315F-1BCC-4670-BBD0-370681F2E29C}" destId="{10726A96-3024-44EA-83A1-B741FE7EF9CB}" srcOrd="0" destOrd="0" presId="urn:microsoft.com/office/officeart/2005/8/layout/vList5"/>
    <dgm:cxn modelId="{431C8377-8F44-4DC7-854C-E1D801032CDA}" srcId="{8A4E0AFA-F404-4D51-ACE3-A7BDE0E13DE7}" destId="{1772D4DE-6428-43E0-B281-F57B7EB2C6F4}" srcOrd="0" destOrd="0" parTransId="{2DCCABEA-61BF-4A41-9D2F-960A8A4EBB61}" sibTransId="{4FF146DE-FF82-4875-B7E1-F8565AF62CC4}"/>
    <dgm:cxn modelId="{6C1B1E4E-1F7A-439A-B531-1D920F47DA27}" type="presOf" srcId="{6E5D3990-8B47-4C7C-BE63-C1D0CB07ACCB}" destId="{3781B4D6-BB61-483B-9D40-D26B60BCBE56}" srcOrd="0" destOrd="0" presId="urn:microsoft.com/office/officeart/2005/8/layout/vList5"/>
    <dgm:cxn modelId="{C85C31F8-8766-4C22-A548-B94227A44882}" type="presOf" srcId="{AC1B2A10-FDBC-45D1-BBD2-EC33862EBEBF}" destId="{897C857C-8365-4C88-BDCB-172E05180295}" srcOrd="0" destOrd="0" presId="urn:microsoft.com/office/officeart/2005/8/layout/vList5"/>
    <dgm:cxn modelId="{FE7D06A4-7418-4AE1-96E2-0B5383952FD5}" type="presOf" srcId="{6AE8DE20-DA14-43FA-975F-12AD036CB32D}" destId="{A649FC39-2552-4D2D-B987-2E8BCC90A115}" srcOrd="0" destOrd="0" presId="urn:microsoft.com/office/officeart/2005/8/layout/vList5"/>
    <dgm:cxn modelId="{F9F28CCB-FBF8-426B-90E3-13827EDFFE1D}" type="presParOf" srcId="{A457CC53-7955-4ED5-8BE4-742086656B5E}" destId="{12EDF732-B184-4AF3-B517-6AAC7559303B}" srcOrd="0" destOrd="0" presId="urn:microsoft.com/office/officeart/2005/8/layout/vList5"/>
    <dgm:cxn modelId="{F2A1BB6E-FAAE-4F39-9D85-B2CDDF0D7EEA}" type="presParOf" srcId="{12EDF732-B184-4AF3-B517-6AAC7559303B}" destId="{7DFAC348-C671-4EE7-952F-990407A00A72}" srcOrd="0" destOrd="0" presId="urn:microsoft.com/office/officeart/2005/8/layout/vList5"/>
    <dgm:cxn modelId="{BD385021-42F7-4A85-B3AA-2F7C095D718F}" type="presParOf" srcId="{12EDF732-B184-4AF3-B517-6AAC7559303B}" destId="{C635D5D8-F078-44E9-B67E-658C10E112CD}" srcOrd="1" destOrd="0" presId="urn:microsoft.com/office/officeart/2005/8/layout/vList5"/>
    <dgm:cxn modelId="{E84FE3C0-07B2-4F2B-992A-06FC93AB7C15}" type="presParOf" srcId="{A457CC53-7955-4ED5-8BE4-742086656B5E}" destId="{BBBFBED1-5917-4A2C-ADEE-CAB775BFAC98}" srcOrd="1" destOrd="0" presId="urn:microsoft.com/office/officeart/2005/8/layout/vList5"/>
    <dgm:cxn modelId="{A26AA4C8-E21E-47CC-8E57-C4D24C5C3EEF}" type="presParOf" srcId="{A457CC53-7955-4ED5-8BE4-742086656B5E}" destId="{62E61D50-F928-466D-952F-BEBC81D0F112}" srcOrd="2" destOrd="0" presId="urn:microsoft.com/office/officeart/2005/8/layout/vList5"/>
    <dgm:cxn modelId="{CEF40D2F-533D-406D-BA2F-EE70329B84FB}" type="presParOf" srcId="{62E61D50-F928-466D-952F-BEBC81D0F112}" destId="{FA136BD0-6A4E-4A9B-A734-DA301187F14A}" srcOrd="0" destOrd="0" presId="urn:microsoft.com/office/officeart/2005/8/layout/vList5"/>
    <dgm:cxn modelId="{5DDC4B4F-42C1-4F63-A2CC-0AD858144CE6}" type="presParOf" srcId="{62E61D50-F928-466D-952F-BEBC81D0F112}" destId="{EE158E6D-F727-4338-BD28-CEBF9D80DDB5}" srcOrd="1" destOrd="0" presId="urn:microsoft.com/office/officeart/2005/8/layout/vList5"/>
    <dgm:cxn modelId="{C9179945-6D76-464F-A584-ABC58950EC52}" type="presParOf" srcId="{A457CC53-7955-4ED5-8BE4-742086656B5E}" destId="{4D51CD62-6472-458B-8667-12FA8426894C}" srcOrd="3" destOrd="0" presId="urn:microsoft.com/office/officeart/2005/8/layout/vList5"/>
    <dgm:cxn modelId="{E6C9F6C1-DFC9-4DE9-9CBE-7F7141A4F9D5}" type="presParOf" srcId="{A457CC53-7955-4ED5-8BE4-742086656B5E}" destId="{11461E08-8D6F-4E65-886E-6873FFB8A211}" srcOrd="4" destOrd="0" presId="urn:microsoft.com/office/officeart/2005/8/layout/vList5"/>
    <dgm:cxn modelId="{17A89E22-5355-49CE-AB54-3222FE738E52}" type="presParOf" srcId="{11461E08-8D6F-4E65-886E-6873FFB8A211}" destId="{10726A96-3024-44EA-83A1-B741FE7EF9CB}" srcOrd="0" destOrd="0" presId="urn:microsoft.com/office/officeart/2005/8/layout/vList5"/>
    <dgm:cxn modelId="{81B35066-AEA6-4EAF-9C87-9BECBFF55AB4}" type="presParOf" srcId="{11461E08-8D6F-4E65-886E-6873FFB8A211}" destId="{F28CE41D-8DBD-4829-92AC-8D77392BC8D1}" srcOrd="1" destOrd="0" presId="urn:microsoft.com/office/officeart/2005/8/layout/vList5"/>
    <dgm:cxn modelId="{AE540972-D47D-4D84-A211-1F057E3EA526}" type="presParOf" srcId="{A457CC53-7955-4ED5-8BE4-742086656B5E}" destId="{8AF617EE-9B11-4D30-BE2C-DE25265B27D6}" srcOrd="5" destOrd="0" presId="urn:microsoft.com/office/officeart/2005/8/layout/vList5"/>
    <dgm:cxn modelId="{BE505345-98BB-453B-8E0B-8EB4CDC0B029}" type="presParOf" srcId="{A457CC53-7955-4ED5-8BE4-742086656B5E}" destId="{9FF21F65-4476-4581-9BF6-CEC7BFDC9959}" srcOrd="6" destOrd="0" presId="urn:microsoft.com/office/officeart/2005/8/layout/vList5"/>
    <dgm:cxn modelId="{9BE4DC8F-CB6A-4C09-B8EA-29565B3D0707}" type="presParOf" srcId="{9FF21F65-4476-4581-9BF6-CEC7BFDC9959}" destId="{897C857C-8365-4C88-BDCB-172E05180295}" srcOrd="0" destOrd="0" presId="urn:microsoft.com/office/officeart/2005/8/layout/vList5"/>
    <dgm:cxn modelId="{A40A1F9D-1778-46C9-A464-9CDAC8618388}" type="presParOf" srcId="{9FF21F65-4476-4581-9BF6-CEC7BFDC9959}" destId="{A649FC39-2552-4D2D-B987-2E8BCC90A115}" srcOrd="1" destOrd="0" presId="urn:microsoft.com/office/officeart/2005/8/layout/vList5"/>
    <dgm:cxn modelId="{8020830A-308B-434B-9706-C5B12AB1EE46}" type="presParOf" srcId="{A457CC53-7955-4ED5-8BE4-742086656B5E}" destId="{2C4A5121-5FD5-4882-BB05-AF0A6272E143}" srcOrd="7" destOrd="0" presId="urn:microsoft.com/office/officeart/2005/8/layout/vList5"/>
    <dgm:cxn modelId="{207A8CC8-BAE4-42BD-8A1F-71A328B87565}" type="presParOf" srcId="{A457CC53-7955-4ED5-8BE4-742086656B5E}" destId="{10D4B1E2-95B6-4187-80D8-AF49C5F1FCDB}" srcOrd="8" destOrd="0" presId="urn:microsoft.com/office/officeart/2005/8/layout/vList5"/>
    <dgm:cxn modelId="{CB356E19-11CD-4A5C-8ABC-C47939276418}" type="presParOf" srcId="{10D4B1E2-95B6-4187-80D8-AF49C5F1FCDB}" destId="{3781B4D6-BB61-483B-9D40-D26B60BCBE56}" srcOrd="0" destOrd="0" presId="urn:microsoft.com/office/officeart/2005/8/layout/vList5"/>
    <dgm:cxn modelId="{6A779DDE-93FF-4B3F-9B30-5CF447FF4B72}" type="presParOf" srcId="{10D4B1E2-95B6-4187-80D8-AF49C5F1FCDB}" destId="{2696792B-E078-427A-860F-D9270673B2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B3CA4-9EF3-474E-A0C9-F02DDA410076}" type="doc">
      <dgm:prSet loTypeId="urn:microsoft.com/office/officeart/2005/8/layout/process2" loCatId="process" qsTypeId="urn:microsoft.com/office/officeart/2005/8/quickstyle/simple4" qsCatId="simple" csTypeId="urn:microsoft.com/office/officeart/2005/8/colors/colorful2" csCatId="colorful" phldr="1"/>
      <dgm:spPr/>
    </dgm:pt>
    <dgm:pt modelId="{3B039D4A-6FD7-41F9-8BD6-96E9999E4B76}">
      <dgm:prSet phldrT="[Text]"/>
      <dgm:spPr/>
      <dgm:t>
        <a:bodyPr/>
        <a:lstStyle/>
        <a:p>
          <a:r>
            <a:rPr lang="en-US" dirty="0"/>
            <a:t>Protein</a:t>
          </a:r>
        </a:p>
      </dgm:t>
    </dgm:pt>
    <dgm:pt modelId="{BFE35197-6926-47BB-BE7F-F097F191E5E9}" type="parTrans" cxnId="{AA1481B7-2915-4202-B02A-BE12AAAFAC06}">
      <dgm:prSet/>
      <dgm:spPr/>
      <dgm:t>
        <a:bodyPr/>
        <a:lstStyle/>
        <a:p>
          <a:endParaRPr lang="en-US"/>
        </a:p>
      </dgm:t>
    </dgm:pt>
    <dgm:pt modelId="{DE01B76E-84CA-4D37-AAD3-30D0610AB4D5}" type="sibTrans" cxnId="{AA1481B7-2915-4202-B02A-BE12AAAFAC06}">
      <dgm:prSet/>
      <dgm:spPr/>
      <dgm:t>
        <a:bodyPr/>
        <a:lstStyle/>
        <a:p>
          <a:endParaRPr lang="en-US"/>
        </a:p>
      </dgm:t>
    </dgm:pt>
    <dgm:pt modelId="{6BF97E0D-7889-4EA9-A9A6-8EF7A0AD5FA0}">
      <dgm:prSet phldrT="[Text]"/>
      <dgm:spPr/>
      <dgm:t>
        <a:bodyPr/>
        <a:lstStyle/>
        <a:p>
          <a:r>
            <a:rPr lang="en-US" dirty="0"/>
            <a:t>Fruits and Veggies</a:t>
          </a:r>
        </a:p>
      </dgm:t>
    </dgm:pt>
    <dgm:pt modelId="{9828FDB9-56D3-4E24-A331-D106CE8BD434}" type="parTrans" cxnId="{49681EA4-DC92-4FA6-802F-4FAE4342171F}">
      <dgm:prSet/>
      <dgm:spPr/>
      <dgm:t>
        <a:bodyPr/>
        <a:lstStyle/>
        <a:p>
          <a:endParaRPr lang="en-US"/>
        </a:p>
      </dgm:t>
    </dgm:pt>
    <dgm:pt modelId="{A5E8F86E-61AB-4B5C-A148-630EE740B491}" type="sibTrans" cxnId="{49681EA4-DC92-4FA6-802F-4FAE4342171F}">
      <dgm:prSet/>
      <dgm:spPr/>
      <dgm:t>
        <a:bodyPr/>
        <a:lstStyle/>
        <a:p>
          <a:endParaRPr lang="en-US"/>
        </a:p>
      </dgm:t>
    </dgm:pt>
    <dgm:pt modelId="{4D9885DE-8D77-436C-91B4-AB82845C9F6A}">
      <dgm:prSet phldrT="[Text]"/>
      <dgm:spPr/>
      <dgm:t>
        <a:bodyPr/>
        <a:lstStyle/>
        <a:p>
          <a:r>
            <a:rPr lang="en-US" dirty="0"/>
            <a:t>Whole grains</a:t>
          </a:r>
        </a:p>
      </dgm:t>
    </dgm:pt>
    <dgm:pt modelId="{5D4F1368-1E1C-4C97-AC78-F6D9611A9D1C}" type="parTrans" cxnId="{346EE8EF-64BB-461C-93BD-A1A73D23C01C}">
      <dgm:prSet/>
      <dgm:spPr/>
      <dgm:t>
        <a:bodyPr/>
        <a:lstStyle/>
        <a:p>
          <a:endParaRPr lang="en-US"/>
        </a:p>
      </dgm:t>
    </dgm:pt>
    <dgm:pt modelId="{49C9D6A5-B5C1-4759-97A0-BFAA693DF9AF}" type="sibTrans" cxnId="{346EE8EF-64BB-461C-93BD-A1A73D23C01C}">
      <dgm:prSet/>
      <dgm:spPr/>
      <dgm:t>
        <a:bodyPr/>
        <a:lstStyle/>
        <a:p>
          <a:endParaRPr lang="en-US"/>
        </a:p>
      </dgm:t>
    </dgm:pt>
    <dgm:pt modelId="{39C77724-BAF6-4573-80F7-8ABB8E5650B1}" type="pres">
      <dgm:prSet presAssocID="{743B3CA4-9EF3-474E-A0C9-F02DDA410076}" presName="linearFlow" presStyleCnt="0">
        <dgm:presLayoutVars>
          <dgm:resizeHandles val="exact"/>
        </dgm:presLayoutVars>
      </dgm:prSet>
      <dgm:spPr/>
    </dgm:pt>
    <dgm:pt modelId="{BD88A368-4D7D-4902-A139-9C7644A17FEF}" type="pres">
      <dgm:prSet presAssocID="{3B039D4A-6FD7-41F9-8BD6-96E9999E4B76}" presName="node" presStyleLbl="node1" presStyleIdx="0" presStyleCnt="3" custScaleX="59970" custScaleY="70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E07FB-78FE-4BB3-A1F2-26C82729735E}" type="pres">
      <dgm:prSet presAssocID="{DE01B76E-84CA-4D37-AAD3-30D0610AB4D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7F339D-FDA1-4F36-A809-BDE4F1D6FE87}" type="pres">
      <dgm:prSet presAssocID="{DE01B76E-84CA-4D37-AAD3-30D0610AB4D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2C290B3-17A7-44CA-B5A9-8655C32CC13E}" type="pres">
      <dgm:prSet presAssocID="{6BF97E0D-7889-4EA9-A9A6-8EF7A0AD5FA0}" presName="node" presStyleLbl="node1" presStyleIdx="1" presStyleCnt="3" custScaleX="60356" custScaleY="695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0152D-41F8-45A6-A70D-09505CD81687}" type="pres">
      <dgm:prSet presAssocID="{A5E8F86E-61AB-4B5C-A148-630EE740B49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5E369F2-14DE-4CC0-B831-9FD2018FACE4}" type="pres">
      <dgm:prSet presAssocID="{A5E8F86E-61AB-4B5C-A148-630EE740B49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71F2603E-52F9-4696-83A4-6445D9066FA4}" type="pres">
      <dgm:prSet presAssocID="{4D9885DE-8D77-436C-91B4-AB82845C9F6A}" presName="node" presStyleLbl="node1" presStyleIdx="2" presStyleCnt="3" custScaleX="61178" custScaleY="63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9B5D43-07D8-459E-B352-6B73C848797F}" type="presOf" srcId="{DE01B76E-84CA-4D37-AAD3-30D0610AB4D5}" destId="{A77F339D-FDA1-4F36-A809-BDE4F1D6FE87}" srcOrd="1" destOrd="0" presId="urn:microsoft.com/office/officeart/2005/8/layout/process2"/>
    <dgm:cxn modelId="{06740485-910C-448D-BE6A-AD0DFC80ED1F}" type="presOf" srcId="{A5E8F86E-61AB-4B5C-A148-630EE740B491}" destId="{3930152D-41F8-45A6-A70D-09505CD81687}" srcOrd="0" destOrd="0" presId="urn:microsoft.com/office/officeart/2005/8/layout/process2"/>
    <dgm:cxn modelId="{E23DC37C-359F-4606-B7E1-9F6C89FCCEC8}" type="presOf" srcId="{DE01B76E-84CA-4D37-AAD3-30D0610AB4D5}" destId="{85FE07FB-78FE-4BB3-A1F2-26C82729735E}" srcOrd="0" destOrd="0" presId="urn:microsoft.com/office/officeart/2005/8/layout/process2"/>
    <dgm:cxn modelId="{E0752C81-EC4D-4A01-B412-1E0B40B8CBEC}" type="presOf" srcId="{4D9885DE-8D77-436C-91B4-AB82845C9F6A}" destId="{71F2603E-52F9-4696-83A4-6445D9066FA4}" srcOrd="0" destOrd="0" presId="urn:microsoft.com/office/officeart/2005/8/layout/process2"/>
    <dgm:cxn modelId="{4F2DC643-9319-4BB2-A39B-ED8E1912D405}" type="presOf" srcId="{A5E8F86E-61AB-4B5C-A148-630EE740B491}" destId="{15E369F2-14DE-4CC0-B831-9FD2018FACE4}" srcOrd="1" destOrd="0" presId="urn:microsoft.com/office/officeart/2005/8/layout/process2"/>
    <dgm:cxn modelId="{49681EA4-DC92-4FA6-802F-4FAE4342171F}" srcId="{743B3CA4-9EF3-474E-A0C9-F02DDA410076}" destId="{6BF97E0D-7889-4EA9-A9A6-8EF7A0AD5FA0}" srcOrd="1" destOrd="0" parTransId="{9828FDB9-56D3-4E24-A331-D106CE8BD434}" sibTransId="{A5E8F86E-61AB-4B5C-A148-630EE740B491}"/>
    <dgm:cxn modelId="{AA1481B7-2915-4202-B02A-BE12AAAFAC06}" srcId="{743B3CA4-9EF3-474E-A0C9-F02DDA410076}" destId="{3B039D4A-6FD7-41F9-8BD6-96E9999E4B76}" srcOrd="0" destOrd="0" parTransId="{BFE35197-6926-47BB-BE7F-F097F191E5E9}" sibTransId="{DE01B76E-84CA-4D37-AAD3-30D0610AB4D5}"/>
    <dgm:cxn modelId="{1D920927-1A9B-4440-A1EB-C7BC309C1552}" type="presOf" srcId="{743B3CA4-9EF3-474E-A0C9-F02DDA410076}" destId="{39C77724-BAF6-4573-80F7-8ABB8E5650B1}" srcOrd="0" destOrd="0" presId="urn:microsoft.com/office/officeart/2005/8/layout/process2"/>
    <dgm:cxn modelId="{E35883AD-1911-4D37-88C5-D0F45E4543DB}" type="presOf" srcId="{6BF97E0D-7889-4EA9-A9A6-8EF7A0AD5FA0}" destId="{82C290B3-17A7-44CA-B5A9-8655C32CC13E}" srcOrd="0" destOrd="0" presId="urn:microsoft.com/office/officeart/2005/8/layout/process2"/>
    <dgm:cxn modelId="{87419B2B-DEFA-4F33-9BD0-3450EB2B9630}" type="presOf" srcId="{3B039D4A-6FD7-41F9-8BD6-96E9999E4B76}" destId="{BD88A368-4D7D-4902-A139-9C7644A17FEF}" srcOrd="0" destOrd="0" presId="urn:microsoft.com/office/officeart/2005/8/layout/process2"/>
    <dgm:cxn modelId="{346EE8EF-64BB-461C-93BD-A1A73D23C01C}" srcId="{743B3CA4-9EF3-474E-A0C9-F02DDA410076}" destId="{4D9885DE-8D77-436C-91B4-AB82845C9F6A}" srcOrd="2" destOrd="0" parTransId="{5D4F1368-1E1C-4C97-AC78-F6D9611A9D1C}" sibTransId="{49C9D6A5-B5C1-4759-97A0-BFAA693DF9AF}"/>
    <dgm:cxn modelId="{05061D44-E58D-47A4-9CD5-15FC1044E12F}" type="presParOf" srcId="{39C77724-BAF6-4573-80F7-8ABB8E5650B1}" destId="{BD88A368-4D7D-4902-A139-9C7644A17FEF}" srcOrd="0" destOrd="0" presId="urn:microsoft.com/office/officeart/2005/8/layout/process2"/>
    <dgm:cxn modelId="{3224CB62-32A8-4C80-A410-7B84BDF9D01A}" type="presParOf" srcId="{39C77724-BAF6-4573-80F7-8ABB8E5650B1}" destId="{85FE07FB-78FE-4BB3-A1F2-26C82729735E}" srcOrd="1" destOrd="0" presId="urn:microsoft.com/office/officeart/2005/8/layout/process2"/>
    <dgm:cxn modelId="{CAB2B4FF-7F5D-4CCA-B288-CB6B9DBBD82E}" type="presParOf" srcId="{85FE07FB-78FE-4BB3-A1F2-26C82729735E}" destId="{A77F339D-FDA1-4F36-A809-BDE4F1D6FE87}" srcOrd="0" destOrd="0" presId="urn:microsoft.com/office/officeart/2005/8/layout/process2"/>
    <dgm:cxn modelId="{ECB2F131-D345-4208-8B26-46C63628F35D}" type="presParOf" srcId="{39C77724-BAF6-4573-80F7-8ABB8E5650B1}" destId="{82C290B3-17A7-44CA-B5A9-8655C32CC13E}" srcOrd="2" destOrd="0" presId="urn:microsoft.com/office/officeart/2005/8/layout/process2"/>
    <dgm:cxn modelId="{6499A475-B503-4F23-825A-25C57D611075}" type="presParOf" srcId="{39C77724-BAF6-4573-80F7-8ABB8E5650B1}" destId="{3930152D-41F8-45A6-A70D-09505CD81687}" srcOrd="3" destOrd="0" presId="urn:microsoft.com/office/officeart/2005/8/layout/process2"/>
    <dgm:cxn modelId="{A04CB142-035D-4F2F-9DC3-B72344C00E81}" type="presParOf" srcId="{3930152D-41F8-45A6-A70D-09505CD81687}" destId="{15E369F2-14DE-4CC0-B831-9FD2018FACE4}" srcOrd="0" destOrd="0" presId="urn:microsoft.com/office/officeart/2005/8/layout/process2"/>
    <dgm:cxn modelId="{F88E81F8-4B5F-479C-9402-4E845C22890B}" type="presParOf" srcId="{39C77724-BAF6-4573-80F7-8ABB8E5650B1}" destId="{71F2603E-52F9-4696-83A4-6445D9066FA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256B57-9873-4CD4-8E97-673FD8C4CB6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7E88A2-AC8E-4B1D-902E-C3E61BDE5080}">
      <dgm:prSet custT="1"/>
      <dgm:spPr/>
      <dgm:t>
        <a:bodyPr/>
        <a:lstStyle/>
        <a:p>
          <a:r>
            <a:rPr lang="en-US" sz="2400" dirty="0"/>
            <a:t>Food decisions based on emotions, budget and availability</a:t>
          </a:r>
        </a:p>
      </dgm:t>
    </dgm:pt>
    <dgm:pt modelId="{5722A314-FE76-4BEC-9035-40272F26F93A}" type="parTrans" cxnId="{E27E2A94-7207-473B-970C-D69DB2BFA969}">
      <dgm:prSet/>
      <dgm:spPr/>
      <dgm:t>
        <a:bodyPr/>
        <a:lstStyle/>
        <a:p>
          <a:endParaRPr lang="en-US"/>
        </a:p>
      </dgm:t>
    </dgm:pt>
    <dgm:pt modelId="{9A7C4635-E4F1-4A39-8667-36F11D70214D}" type="sibTrans" cxnId="{E27E2A94-7207-473B-970C-D69DB2BFA969}">
      <dgm:prSet/>
      <dgm:spPr/>
      <dgm:t>
        <a:bodyPr/>
        <a:lstStyle/>
        <a:p>
          <a:endParaRPr lang="en-US"/>
        </a:p>
      </dgm:t>
    </dgm:pt>
    <dgm:pt modelId="{74959A57-A501-4FAE-B100-88451FFB7A79}">
      <dgm:prSet custT="1"/>
      <dgm:spPr/>
      <dgm:t>
        <a:bodyPr/>
        <a:lstStyle/>
        <a:p>
          <a:r>
            <a:rPr lang="en-US" sz="2400" dirty="0"/>
            <a:t> Family pyramid</a:t>
          </a:r>
        </a:p>
      </dgm:t>
    </dgm:pt>
    <dgm:pt modelId="{AE680B88-3E73-433A-A340-5E963571D891}" type="parTrans" cxnId="{17F24809-8C78-4356-A725-170E10F82F73}">
      <dgm:prSet/>
      <dgm:spPr/>
      <dgm:t>
        <a:bodyPr/>
        <a:lstStyle/>
        <a:p>
          <a:endParaRPr lang="en-US"/>
        </a:p>
      </dgm:t>
    </dgm:pt>
    <dgm:pt modelId="{EB3F65F1-7DEE-441D-8260-7B5AA15F3EBF}" type="sibTrans" cxnId="{17F24809-8C78-4356-A725-170E10F82F73}">
      <dgm:prSet/>
      <dgm:spPr/>
      <dgm:t>
        <a:bodyPr/>
        <a:lstStyle/>
        <a:p>
          <a:endParaRPr lang="en-US"/>
        </a:p>
      </dgm:t>
    </dgm:pt>
    <dgm:pt modelId="{94BD0DFF-5C46-49F5-B03F-F01EB97F919D}" type="pres">
      <dgm:prSet presAssocID="{8F256B57-9873-4CD4-8E97-673FD8C4CB68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9E2FB0-2B7E-4869-AE7A-7BB21E0237BB}" type="pres">
      <dgm:prSet presAssocID="{1F7E88A2-AC8E-4B1D-902E-C3E61BDE5080}" presName="compNode" presStyleCnt="0"/>
      <dgm:spPr/>
    </dgm:pt>
    <dgm:pt modelId="{ECA10EBE-49A7-42E9-8A0B-2BB39878C8EF}" type="pres">
      <dgm:prSet presAssocID="{1F7E88A2-AC8E-4B1D-902E-C3E61BDE508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1CEAA7EA-591C-4676-889A-2EBECFCCAF7F}" type="pres">
      <dgm:prSet presAssocID="{1F7E88A2-AC8E-4B1D-902E-C3E61BDE5080}" presName="spaceRect" presStyleCnt="0"/>
      <dgm:spPr/>
    </dgm:pt>
    <dgm:pt modelId="{450AFB54-A325-47B5-B187-FFA8FCE397CE}" type="pres">
      <dgm:prSet presAssocID="{1F7E88A2-AC8E-4B1D-902E-C3E61BDE5080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2F1BA09-ACD4-495E-A785-841D793ECF89}" type="pres">
      <dgm:prSet presAssocID="{9A7C4635-E4F1-4A39-8667-36F11D70214D}" presName="sibTrans" presStyleCnt="0"/>
      <dgm:spPr/>
    </dgm:pt>
    <dgm:pt modelId="{2F233FF6-8938-4B4D-8BA5-8587F6026D22}" type="pres">
      <dgm:prSet presAssocID="{74959A57-A501-4FAE-B100-88451FFB7A79}" presName="compNode" presStyleCnt="0"/>
      <dgm:spPr/>
    </dgm:pt>
    <dgm:pt modelId="{E8AC6139-6CC5-44A8-A414-45E7A453B89B}" type="pres">
      <dgm:prSet presAssocID="{74959A57-A501-4FAE-B100-88451FFB7A7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yramid with Levels"/>
        </a:ext>
      </dgm:extLst>
    </dgm:pt>
    <dgm:pt modelId="{84DF1642-DE0A-42D3-9F03-24D14D39AFF4}" type="pres">
      <dgm:prSet presAssocID="{74959A57-A501-4FAE-B100-88451FFB7A79}" presName="spaceRect" presStyleCnt="0"/>
      <dgm:spPr/>
    </dgm:pt>
    <dgm:pt modelId="{453262D1-53E7-4AA0-A5ED-A1C6A5A96A15}" type="pres">
      <dgm:prSet presAssocID="{74959A57-A501-4FAE-B100-88451FFB7A79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24809-8C78-4356-A725-170E10F82F73}" srcId="{8F256B57-9873-4CD4-8E97-673FD8C4CB68}" destId="{74959A57-A501-4FAE-B100-88451FFB7A79}" srcOrd="1" destOrd="0" parTransId="{AE680B88-3E73-433A-A340-5E963571D891}" sibTransId="{EB3F65F1-7DEE-441D-8260-7B5AA15F3EBF}"/>
    <dgm:cxn modelId="{E27E2A94-7207-473B-970C-D69DB2BFA969}" srcId="{8F256B57-9873-4CD4-8E97-673FD8C4CB68}" destId="{1F7E88A2-AC8E-4B1D-902E-C3E61BDE5080}" srcOrd="0" destOrd="0" parTransId="{5722A314-FE76-4BEC-9035-40272F26F93A}" sibTransId="{9A7C4635-E4F1-4A39-8667-36F11D70214D}"/>
    <dgm:cxn modelId="{B17DC5D1-1DCC-4506-9C87-EB7C1342582F}" type="presOf" srcId="{8F256B57-9873-4CD4-8E97-673FD8C4CB68}" destId="{94BD0DFF-5C46-49F5-B03F-F01EB97F919D}" srcOrd="0" destOrd="0" presId="urn:microsoft.com/office/officeart/2018/2/layout/IconLabelList"/>
    <dgm:cxn modelId="{BE7D35F6-99D2-4A6D-954A-CEECA9A5C975}" type="presOf" srcId="{1F7E88A2-AC8E-4B1D-902E-C3E61BDE5080}" destId="{450AFB54-A325-47B5-B187-FFA8FCE397CE}" srcOrd="0" destOrd="0" presId="urn:microsoft.com/office/officeart/2018/2/layout/IconLabelList"/>
    <dgm:cxn modelId="{72B92790-F02B-4549-BEDB-7170FA9766E4}" type="presOf" srcId="{74959A57-A501-4FAE-B100-88451FFB7A79}" destId="{453262D1-53E7-4AA0-A5ED-A1C6A5A96A15}" srcOrd="0" destOrd="0" presId="urn:microsoft.com/office/officeart/2018/2/layout/IconLabelList"/>
    <dgm:cxn modelId="{C47E03FC-6BC4-4D53-A612-D378A00FAB2B}" type="presParOf" srcId="{94BD0DFF-5C46-49F5-B03F-F01EB97F919D}" destId="{0F9E2FB0-2B7E-4869-AE7A-7BB21E0237BB}" srcOrd="0" destOrd="0" presId="urn:microsoft.com/office/officeart/2018/2/layout/IconLabelList"/>
    <dgm:cxn modelId="{818C12A6-5C52-4A1C-A3CE-DC2072587EA9}" type="presParOf" srcId="{0F9E2FB0-2B7E-4869-AE7A-7BB21E0237BB}" destId="{ECA10EBE-49A7-42E9-8A0B-2BB39878C8EF}" srcOrd="0" destOrd="0" presId="urn:microsoft.com/office/officeart/2018/2/layout/IconLabelList"/>
    <dgm:cxn modelId="{E66C1899-C247-4EC7-8247-EBA014CEAB6C}" type="presParOf" srcId="{0F9E2FB0-2B7E-4869-AE7A-7BB21E0237BB}" destId="{1CEAA7EA-591C-4676-889A-2EBECFCCAF7F}" srcOrd="1" destOrd="0" presId="urn:microsoft.com/office/officeart/2018/2/layout/IconLabelList"/>
    <dgm:cxn modelId="{BD340040-FE3C-4931-84B6-A455B32FAB92}" type="presParOf" srcId="{0F9E2FB0-2B7E-4869-AE7A-7BB21E0237BB}" destId="{450AFB54-A325-47B5-B187-FFA8FCE397CE}" srcOrd="2" destOrd="0" presId="urn:microsoft.com/office/officeart/2018/2/layout/IconLabelList"/>
    <dgm:cxn modelId="{000FEC5D-9E61-4699-8CF4-F80077449A59}" type="presParOf" srcId="{94BD0DFF-5C46-49F5-B03F-F01EB97F919D}" destId="{E2F1BA09-ACD4-495E-A785-841D793ECF89}" srcOrd="1" destOrd="0" presId="urn:microsoft.com/office/officeart/2018/2/layout/IconLabelList"/>
    <dgm:cxn modelId="{91008A50-B258-4CA4-876A-7D2C02EF01A7}" type="presParOf" srcId="{94BD0DFF-5C46-49F5-B03F-F01EB97F919D}" destId="{2F233FF6-8938-4B4D-8BA5-8587F6026D22}" srcOrd="2" destOrd="0" presId="urn:microsoft.com/office/officeart/2018/2/layout/IconLabelList"/>
    <dgm:cxn modelId="{C52B7E7C-C7DC-43C0-96EB-53BBDEF04D67}" type="presParOf" srcId="{2F233FF6-8938-4B4D-8BA5-8587F6026D22}" destId="{E8AC6139-6CC5-44A8-A414-45E7A453B89B}" srcOrd="0" destOrd="0" presId="urn:microsoft.com/office/officeart/2018/2/layout/IconLabelList"/>
    <dgm:cxn modelId="{70AA02FA-D65A-46E6-AC81-EDB796193DCF}" type="presParOf" srcId="{2F233FF6-8938-4B4D-8BA5-8587F6026D22}" destId="{84DF1642-DE0A-42D3-9F03-24D14D39AFF4}" srcOrd="1" destOrd="0" presId="urn:microsoft.com/office/officeart/2018/2/layout/IconLabelList"/>
    <dgm:cxn modelId="{7ADC1AEA-2F8A-4574-B516-0DC1C8BD8D70}" type="presParOf" srcId="{2F233FF6-8938-4B4D-8BA5-8587F6026D22}" destId="{453262D1-53E7-4AA0-A5ED-A1C6A5A96A1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B08C77-42EA-4087-B62F-45374ADDA5E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4F8092F-EEDB-45D9-B29C-0A318358F0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Maintain routine- wake up and bedtime</a:t>
          </a:r>
        </a:p>
      </dgm:t>
    </dgm:pt>
    <dgm:pt modelId="{F9A0F6E5-D4CE-4205-A598-8A03B4EB03C6}" type="parTrans" cxnId="{99DD7684-C0DF-47D5-997C-B8314EE1CBA6}">
      <dgm:prSet/>
      <dgm:spPr/>
      <dgm:t>
        <a:bodyPr/>
        <a:lstStyle/>
        <a:p>
          <a:endParaRPr lang="en-US"/>
        </a:p>
      </dgm:t>
    </dgm:pt>
    <dgm:pt modelId="{36938F3F-1371-4AF1-940B-EF8606E63178}" type="sibTrans" cxnId="{99DD7684-C0DF-47D5-997C-B8314EE1CB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E6941BF-340B-4B13-B5C6-96F99A017B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Schedule meals and snacks to help control hunger </a:t>
          </a:r>
        </a:p>
      </dgm:t>
    </dgm:pt>
    <dgm:pt modelId="{81D506BF-6A87-4B32-AFFB-F4D8D05E8A7C}" type="parTrans" cxnId="{AB610783-647F-4049-B2B1-43A6842BF532}">
      <dgm:prSet/>
      <dgm:spPr/>
      <dgm:t>
        <a:bodyPr/>
        <a:lstStyle/>
        <a:p>
          <a:endParaRPr lang="en-US"/>
        </a:p>
      </dgm:t>
    </dgm:pt>
    <dgm:pt modelId="{6607A2CC-DBC1-444F-BDA8-B0E522FB1BEE}" type="sibTrans" cxnId="{AB610783-647F-4049-B2B1-43A6842BF53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355E75-14AA-40B9-9A14-BA5D606A65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Remember to hydrate through out the day</a:t>
          </a:r>
        </a:p>
      </dgm:t>
    </dgm:pt>
    <dgm:pt modelId="{86EF3861-36C0-4FB1-89D3-D6CEB9545317}" type="parTrans" cxnId="{B47FB559-EF62-441B-B93B-660089BD1A61}">
      <dgm:prSet/>
      <dgm:spPr/>
      <dgm:t>
        <a:bodyPr/>
        <a:lstStyle/>
        <a:p>
          <a:endParaRPr lang="en-US"/>
        </a:p>
      </dgm:t>
    </dgm:pt>
    <dgm:pt modelId="{5AEECFFA-6C4C-4600-8252-E8FC1C810444}" type="sibTrans" cxnId="{B47FB559-EF62-441B-B93B-660089BD1A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FF93408-5E22-44C4-85B2-B0ABA00C97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Make time for activity</a:t>
          </a:r>
        </a:p>
      </dgm:t>
    </dgm:pt>
    <dgm:pt modelId="{AFB7D0EE-14C6-420E-91AD-BBF90AEC006A}" type="parTrans" cxnId="{6E7BCD3F-2AC9-4BA9-9482-3C64F769DA6C}">
      <dgm:prSet/>
      <dgm:spPr/>
      <dgm:t>
        <a:bodyPr/>
        <a:lstStyle/>
        <a:p>
          <a:endParaRPr lang="en-US"/>
        </a:p>
      </dgm:t>
    </dgm:pt>
    <dgm:pt modelId="{6B0AF6BB-5B9A-4D84-810F-640555D0B2E9}" type="sibTrans" cxnId="{6E7BCD3F-2AC9-4BA9-9482-3C64F769DA6C}">
      <dgm:prSet/>
      <dgm:spPr/>
      <dgm:t>
        <a:bodyPr/>
        <a:lstStyle/>
        <a:p>
          <a:endParaRPr lang="en-US"/>
        </a:p>
      </dgm:t>
    </dgm:pt>
    <dgm:pt modelId="{CBF559F4-8122-46DC-A10F-E6548EA338C3}" type="pres">
      <dgm:prSet presAssocID="{D5B08C77-42EA-4087-B62F-45374ADDA5E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7FF843-6BF8-45A1-B1D7-FDE6AC26ED3B}" type="pres">
      <dgm:prSet presAssocID="{D5B08C77-42EA-4087-B62F-45374ADDA5E6}" presName="container" presStyleCnt="0">
        <dgm:presLayoutVars>
          <dgm:dir/>
          <dgm:resizeHandles val="exact"/>
        </dgm:presLayoutVars>
      </dgm:prSet>
      <dgm:spPr/>
    </dgm:pt>
    <dgm:pt modelId="{AD5D8B41-C4C2-48E9-A04F-BCF58987FC84}" type="pres">
      <dgm:prSet presAssocID="{24F8092F-EEDB-45D9-B29C-0A318358F08D}" presName="compNode" presStyleCnt="0"/>
      <dgm:spPr/>
    </dgm:pt>
    <dgm:pt modelId="{486C7798-6A5A-4B00-8843-B51906F059D4}" type="pres">
      <dgm:prSet presAssocID="{24F8092F-EEDB-45D9-B29C-0A318358F08D}" presName="iconBgRect" presStyleLbl="bgShp" presStyleIdx="0" presStyleCnt="4"/>
      <dgm:spPr/>
    </dgm:pt>
    <dgm:pt modelId="{F50DDD37-AB0A-4E8E-8589-4CD805AD2F34}" type="pres">
      <dgm:prSet presAssocID="{24F8092F-EEDB-45D9-B29C-0A318358F08D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7FC7FC46-BC13-433D-AD4F-556084CAA3D6}" type="pres">
      <dgm:prSet presAssocID="{24F8092F-EEDB-45D9-B29C-0A318358F08D}" presName="spaceRect" presStyleCnt="0"/>
      <dgm:spPr/>
    </dgm:pt>
    <dgm:pt modelId="{0DE19B52-B3CE-4A92-AEE9-0344C109BF21}" type="pres">
      <dgm:prSet presAssocID="{24F8092F-EEDB-45D9-B29C-0A318358F08D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DC7C9D8-1654-4112-B54C-7850ABDC0833}" type="pres">
      <dgm:prSet presAssocID="{36938F3F-1371-4AF1-940B-EF8606E6317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F4C7C92-A491-4BA1-8F51-D17418ADD53F}" type="pres">
      <dgm:prSet presAssocID="{EE6941BF-340B-4B13-B5C6-96F99A017B29}" presName="compNode" presStyleCnt="0"/>
      <dgm:spPr/>
    </dgm:pt>
    <dgm:pt modelId="{A8A205EE-ABA4-40A9-8644-FBDFBF2E387F}" type="pres">
      <dgm:prSet presAssocID="{EE6941BF-340B-4B13-B5C6-96F99A017B29}" presName="iconBgRect" presStyleLbl="bgShp" presStyleIdx="1" presStyleCnt="4"/>
      <dgm:spPr/>
    </dgm:pt>
    <dgm:pt modelId="{02432618-04D1-4A95-8FFD-A4B9D3371DAF}" type="pres">
      <dgm:prSet presAssocID="{EE6941BF-340B-4B13-B5C6-96F99A017B29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9BA04CA7-00CF-4AED-8732-5037112C84CB}" type="pres">
      <dgm:prSet presAssocID="{EE6941BF-340B-4B13-B5C6-96F99A017B29}" presName="spaceRect" presStyleCnt="0"/>
      <dgm:spPr/>
    </dgm:pt>
    <dgm:pt modelId="{253FEDB6-69BC-431D-BDCA-0CBC6D14C8B3}" type="pres">
      <dgm:prSet presAssocID="{EE6941BF-340B-4B13-B5C6-96F99A017B29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C4BF22D-3A38-4DAD-817B-7CCE659475A5}" type="pres">
      <dgm:prSet presAssocID="{6607A2CC-DBC1-444F-BDA8-B0E522FB1BE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CA69CFE-9729-4F19-97D7-F4EB6C59B35E}" type="pres">
      <dgm:prSet presAssocID="{D3355E75-14AA-40B9-9A14-BA5D606A65C9}" presName="compNode" presStyleCnt="0"/>
      <dgm:spPr/>
    </dgm:pt>
    <dgm:pt modelId="{A5D57F25-8E82-4BFD-AF6A-EB349AAC9C3F}" type="pres">
      <dgm:prSet presAssocID="{D3355E75-14AA-40B9-9A14-BA5D606A65C9}" presName="iconBgRect" presStyleLbl="bgShp" presStyleIdx="2" presStyleCnt="4"/>
      <dgm:spPr/>
    </dgm:pt>
    <dgm:pt modelId="{0EB4994A-B1AD-4D84-BF44-FDECC7378DCE}" type="pres">
      <dgm:prSet presAssocID="{D3355E75-14AA-40B9-9A14-BA5D606A65C9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ea"/>
        </a:ext>
      </dgm:extLst>
    </dgm:pt>
    <dgm:pt modelId="{052752C0-59A2-4B59-BF42-25681CCEF372}" type="pres">
      <dgm:prSet presAssocID="{D3355E75-14AA-40B9-9A14-BA5D606A65C9}" presName="spaceRect" presStyleCnt="0"/>
      <dgm:spPr/>
    </dgm:pt>
    <dgm:pt modelId="{5136D05D-9C5E-4758-B829-A6A3571CD4F4}" type="pres">
      <dgm:prSet presAssocID="{D3355E75-14AA-40B9-9A14-BA5D606A65C9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32A70D7-8918-4AF1-99C9-943DAEDC7BBE}" type="pres">
      <dgm:prSet presAssocID="{5AEECFFA-6C4C-4600-8252-E8FC1C81044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C495E33-72CA-4E43-94E2-55EC71FC61D7}" type="pres">
      <dgm:prSet presAssocID="{1FF93408-5E22-44C4-85B2-B0ABA00C976B}" presName="compNode" presStyleCnt="0"/>
      <dgm:spPr/>
    </dgm:pt>
    <dgm:pt modelId="{E6FFD429-CC33-4EBF-A43D-DDE8473DE016}" type="pres">
      <dgm:prSet presAssocID="{1FF93408-5E22-44C4-85B2-B0ABA00C976B}" presName="iconBgRect" presStyleLbl="bgShp" presStyleIdx="3" presStyleCnt="4"/>
      <dgm:spPr/>
    </dgm:pt>
    <dgm:pt modelId="{8516163D-637D-46DF-8D83-C5E3D84C8F48}" type="pres">
      <dgm:prSet presAssocID="{1FF93408-5E22-44C4-85B2-B0ABA00C976B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EBBC709-BCFF-49DE-AA1A-F0D8575A9853}" type="pres">
      <dgm:prSet presAssocID="{1FF93408-5E22-44C4-85B2-B0ABA00C976B}" presName="spaceRect" presStyleCnt="0"/>
      <dgm:spPr/>
    </dgm:pt>
    <dgm:pt modelId="{0DEC218E-4E4D-437B-B56A-9D0B375075C9}" type="pres">
      <dgm:prSet presAssocID="{1FF93408-5E22-44C4-85B2-B0ABA00C976B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0A101B-6547-4809-AB3C-A30FEB124834}" type="presOf" srcId="{36938F3F-1371-4AF1-940B-EF8606E63178}" destId="{9DC7C9D8-1654-4112-B54C-7850ABDC0833}" srcOrd="0" destOrd="0" presId="urn:microsoft.com/office/officeart/2018/2/layout/IconCircleList"/>
    <dgm:cxn modelId="{857E6E12-1D60-46F9-B6BB-87028554A181}" type="presOf" srcId="{5AEECFFA-6C4C-4600-8252-E8FC1C810444}" destId="{532A70D7-8918-4AF1-99C9-943DAEDC7BBE}" srcOrd="0" destOrd="0" presId="urn:microsoft.com/office/officeart/2018/2/layout/IconCircleList"/>
    <dgm:cxn modelId="{F03A35DA-5388-4A1E-BF7B-C6C9AA6E4966}" type="presOf" srcId="{6607A2CC-DBC1-444F-BDA8-B0E522FB1BEE}" destId="{FC4BF22D-3A38-4DAD-817B-7CCE659475A5}" srcOrd="0" destOrd="0" presId="urn:microsoft.com/office/officeart/2018/2/layout/IconCircleList"/>
    <dgm:cxn modelId="{10C03E11-F520-4145-82EF-00D1B917BEE1}" type="presOf" srcId="{1FF93408-5E22-44C4-85B2-B0ABA00C976B}" destId="{0DEC218E-4E4D-437B-B56A-9D0B375075C9}" srcOrd="0" destOrd="0" presId="urn:microsoft.com/office/officeart/2018/2/layout/IconCircleList"/>
    <dgm:cxn modelId="{D1DE4FBA-08F9-456F-9459-F4A4567CE8FC}" type="presOf" srcId="{D3355E75-14AA-40B9-9A14-BA5D606A65C9}" destId="{5136D05D-9C5E-4758-B829-A6A3571CD4F4}" srcOrd="0" destOrd="0" presId="urn:microsoft.com/office/officeart/2018/2/layout/IconCircleList"/>
    <dgm:cxn modelId="{99DD7684-C0DF-47D5-997C-B8314EE1CBA6}" srcId="{D5B08C77-42EA-4087-B62F-45374ADDA5E6}" destId="{24F8092F-EEDB-45D9-B29C-0A318358F08D}" srcOrd="0" destOrd="0" parTransId="{F9A0F6E5-D4CE-4205-A598-8A03B4EB03C6}" sibTransId="{36938F3F-1371-4AF1-940B-EF8606E63178}"/>
    <dgm:cxn modelId="{1E8E6DDC-1616-4F04-A9CF-19152A7FB10F}" type="presOf" srcId="{24F8092F-EEDB-45D9-B29C-0A318358F08D}" destId="{0DE19B52-B3CE-4A92-AEE9-0344C109BF21}" srcOrd="0" destOrd="0" presId="urn:microsoft.com/office/officeart/2018/2/layout/IconCircleList"/>
    <dgm:cxn modelId="{36A1CD65-F5A2-48EE-B357-912431ACCFB6}" type="presOf" srcId="{D5B08C77-42EA-4087-B62F-45374ADDA5E6}" destId="{CBF559F4-8122-46DC-A10F-E6548EA338C3}" srcOrd="0" destOrd="0" presId="urn:microsoft.com/office/officeart/2018/2/layout/IconCircleList"/>
    <dgm:cxn modelId="{7489CD8C-0471-4DA4-AF7C-8D2F337F12FD}" type="presOf" srcId="{EE6941BF-340B-4B13-B5C6-96F99A017B29}" destId="{253FEDB6-69BC-431D-BDCA-0CBC6D14C8B3}" srcOrd="0" destOrd="0" presId="urn:microsoft.com/office/officeart/2018/2/layout/IconCircleList"/>
    <dgm:cxn modelId="{6E7BCD3F-2AC9-4BA9-9482-3C64F769DA6C}" srcId="{D5B08C77-42EA-4087-B62F-45374ADDA5E6}" destId="{1FF93408-5E22-44C4-85B2-B0ABA00C976B}" srcOrd="3" destOrd="0" parTransId="{AFB7D0EE-14C6-420E-91AD-BBF90AEC006A}" sibTransId="{6B0AF6BB-5B9A-4D84-810F-640555D0B2E9}"/>
    <dgm:cxn modelId="{AB610783-647F-4049-B2B1-43A6842BF532}" srcId="{D5B08C77-42EA-4087-B62F-45374ADDA5E6}" destId="{EE6941BF-340B-4B13-B5C6-96F99A017B29}" srcOrd="1" destOrd="0" parTransId="{81D506BF-6A87-4B32-AFFB-F4D8D05E8A7C}" sibTransId="{6607A2CC-DBC1-444F-BDA8-B0E522FB1BEE}"/>
    <dgm:cxn modelId="{B47FB559-EF62-441B-B93B-660089BD1A61}" srcId="{D5B08C77-42EA-4087-B62F-45374ADDA5E6}" destId="{D3355E75-14AA-40B9-9A14-BA5D606A65C9}" srcOrd="2" destOrd="0" parTransId="{86EF3861-36C0-4FB1-89D3-D6CEB9545317}" sibTransId="{5AEECFFA-6C4C-4600-8252-E8FC1C810444}"/>
    <dgm:cxn modelId="{4E381434-FABF-4B78-B32E-04B177525EF8}" type="presParOf" srcId="{CBF559F4-8122-46DC-A10F-E6548EA338C3}" destId="{DA7FF843-6BF8-45A1-B1D7-FDE6AC26ED3B}" srcOrd="0" destOrd="0" presId="urn:microsoft.com/office/officeart/2018/2/layout/IconCircleList"/>
    <dgm:cxn modelId="{07C3004A-8D1F-47F0-A32D-A573D31E6E02}" type="presParOf" srcId="{DA7FF843-6BF8-45A1-B1D7-FDE6AC26ED3B}" destId="{AD5D8B41-C4C2-48E9-A04F-BCF58987FC84}" srcOrd="0" destOrd="0" presId="urn:microsoft.com/office/officeart/2018/2/layout/IconCircleList"/>
    <dgm:cxn modelId="{F513CF36-D44C-4FAA-A86F-777408A80841}" type="presParOf" srcId="{AD5D8B41-C4C2-48E9-A04F-BCF58987FC84}" destId="{486C7798-6A5A-4B00-8843-B51906F059D4}" srcOrd="0" destOrd="0" presId="urn:microsoft.com/office/officeart/2018/2/layout/IconCircleList"/>
    <dgm:cxn modelId="{496F0762-E0CF-4C25-9333-998E21AEEB2D}" type="presParOf" srcId="{AD5D8B41-C4C2-48E9-A04F-BCF58987FC84}" destId="{F50DDD37-AB0A-4E8E-8589-4CD805AD2F34}" srcOrd="1" destOrd="0" presId="urn:microsoft.com/office/officeart/2018/2/layout/IconCircleList"/>
    <dgm:cxn modelId="{20BAC232-ED6C-4AB3-81CF-7A3F743B243D}" type="presParOf" srcId="{AD5D8B41-C4C2-48E9-A04F-BCF58987FC84}" destId="{7FC7FC46-BC13-433D-AD4F-556084CAA3D6}" srcOrd="2" destOrd="0" presId="urn:microsoft.com/office/officeart/2018/2/layout/IconCircleList"/>
    <dgm:cxn modelId="{33AEB793-4C67-4D86-ABB5-3CB3514A7E0E}" type="presParOf" srcId="{AD5D8B41-C4C2-48E9-A04F-BCF58987FC84}" destId="{0DE19B52-B3CE-4A92-AEE9-0344C109BF21}" srcOrd="3" destOrd="0" presId="urn:microsoft.com/office/officeart/2018/2/layout/IconCircleList"/>
    <dgm:cxn modelId="{6E1C8C97-7696-4F54-BEBF-2B7A09553878}" type="presParOf" srcId="{DA7FF843-6BF8-45A1-B1D7-FDE6AC26ED3B}" destId="{9DC7C9D8-1654-4112-B54C-7850ABDC0833}" srcOrd="1" destOrd="0" presId="urn:microsoft.com/office/officeart/2018/2/layout/IconCircleList"/>
    <dgm:cxn modelId="{AA8D1975-2AE0-46C6-8CFD-030585865240}" type="presParOf" srcId="{DA7FF843-6BF8-45A1-B1D7-FDE6AC26ED3B}" destId="{3F4C7C92-A491-4BA1-8F51-D17418ADD53F}" srcOrd="2" destOrd="0" presId="urn:microsoft.com/office/officeart/2018/2/layout/IconCircleList"/>
    <dgm:cxn modelId="{D3D0040B-E2BC-466B-87EB-4079D901C681}" type="presParOf" srcId="{3F4C7C92-A491-4BA1-8F51-D17418ADD53F}" destId="{A8A205EE-ABA4-40A9-8644-FBDFBF2E387F}" srcOrd="0" destOrd="0" presId="urn:microsoft.com/office/officeart/2018/2/layout/IconCircleList"/>
    <dgm:cxn modelId="{F5ECDBE5-128E-44F5-A020-52581E9BA05D}" type="presParOf" srcId="{3F4C7C92-A491-4BA1-8F51-D17418ADD53F}" destId="{02432618-04D1-4A95-8FFD-A4B9D3371DAF}" srcOrd="1" destOrd="0" presId="urn:microsoft.com/office/officeart/2018/2/layout/IconCircleList"/>
    <dgm:cxn modelId="{665F7FC9-EE4B-4997-A9BF-280878DB2467}" type="presParOf" srcId="{3F4C7C92-A491-4BA1-8F51-D17418ADD53F}" destId="{9BA04CA7-00CF-4AED-8732-5037112C84CB}" srcOrd="2" destOrd="0" presId="urn:microsoft.com/office/officeart/2018/2/layout/IconCircleList"/>
    <dgm:cxn modelId="{0CC7E2C2-8564-4B04-9D6A-94BB36F7E5A5}" type="presParOf" srcId="{3F4C7C92-A491-4BA1-8F51-D17418ADD53F}" destId="{253FEDB6-69BC-431D-BDCA-0CBC6D14C8B3}" srcOrd="3" destOrd="0" presId="urn:microsoft.com/office/officeart/2018/2/layout/IconCircleList"/>
    <dgm:cxn modelId="{C9BD0843-37AF-4957-A20F-3822D2D3B6AB}" type="presParOf" srcId="{DA7FF843-6BF8-45A1-B1D7-FDE6AC26ED3B}" destId="{FC4BF22D-3A38-4DAD-817B-7CCE659475A5}" srcOrd="3" destOrd="0" presId="urn:microsoft.com/office/officeart/2018/2/layout/IconCircleList"/>
    <dgm:cxn modelId="{08B556BE-342A-4D66-94F3-4BB00102C020}" type="presParOf" srcId="{DA7FF843-6BF8-45A1-B1D7-FDE6AC26ED3B}" destId="{FCA69CFE-9729-4F19-97D7-F4EB6C59B35E}" srcOrd="4" destOrd="0" presId="urn:microsoft.com/office/officeart/2018/2/layout/IconCircleList"/>
    <dgm:cxn modelId="{8FC7EE87-B636-4118-A779-4395D9D08A88}" type="presParOf" srcId="{FCA69CFE-9729-4F19-97D7-F4EB6C59B35E}" destId="{A5D57F25-8E82-4BFD-AF6A-EB349AAC9C3F}" srcOrd="0" destOrd="0" presId="urn:microsoft.com/office/officeart/2018/2/layout/IconCircleList"/>
    <dgm:cxn modelId="{1758A4B6-7D68-4199-8CC9-CE72A99A8599}" type="presParOf" srcId="{FCA69CFE-9729-4F19-97D7-F4EB6C59B35E}" destId="{0EB4994A-B1AD-4D84-BF44-FDECC7378DCE}" srcOrd="1" destOrd="0" presId="urn:microsoft.com/office/officeart/2018/2/layout/IconCircleList"/>
    <dgm:cxn modelId="{486E93ED-E410-4229-9084-C9304B6BF14F}" type="presParOf" srcId="{FCA69CFE-9729-4F19-97D7-F4EB6C59B35E}" destId="{052752C0-59A2-4B59-BF42-25681CCEF372}" srcOrd="2" destOrd="0" presId="urn:microsoft.com/office/officeart/2018/2/layout/IconCircleList"/>
    <dgm:cxn modelId="{3B1C36D1-AA8A-47CC-9C3B-83DBB92F3F0D}" type="presParOf" srcId="{FCA69CFE-9729-4F19-97D7-F4EB6C59B35E}" destId="{5136D05D-9C5E-4758-B829-A6A3571CD4F4}" srcOrd="3" destOrd="0" presId="urn:microsoft.com/office/officeart/2018/2/layout/IconCircleList"/>
    <dgm:cxn modelId="{BE66E70C-0CEE-41C3-99CB-C577FE6C3E3E}" type="presParOf" srcId="{DA7FF843-6BF8-45A1-B1D7-FDE6AC26ED3B}" destId="{532A70D7-8918-4AF1-99C9-943DAEDC7BBE}" srcOrd="5" destOrd="0" presId="urn:microsoft.com/office/officeart/2018/2/layout/IconCircleList"/>
    <dgm:cxn modelId="{738484A6-75B8-40F2-8EAF-68016D14CCFF}" type="presParOf" srcId="{DA7FF843-6BF8-45A1-B1D7-FDE6AC26ED3B}" destId="{BC495E33-72CA-4E43-94E2-55EC71FC61D7}" srcOrd="6" destOrd="0" presId="urn:microsoft.com/office/officeart/2018/2/layout/IconCircleList"/>
    <dgm:cxn modelId="{35D28EC5-CB5C-40E8-882C-9850E8A62E19}" type="presParOf" srcId="{BC495E33-72CA-4E43-94E2-55EC71FC61D7}" destId="{E6FFD429-CC33-4EBF-A43D-DDE8473DE016}" srcOrd="0" destOrd="0" presId="urn:microsoft.com/office/officeart/2018/2/layout/IconCircleList"/>
    <dgm:cxn modelId="{50A739A6-1BC0-433F-8E36-4C63D35C187C}" type="presParOf" srcId="{BC495E33-72CA-4E43-94E2-55EC71FC61D7}" destId="{8516163D-637D-46DF-8D83-C5E3D84C8F48}" srcOrd="1" destOrd="0" presId="urn:microsoft.com/office/officeart/2018/2/layout/IconCircleList"/>
    <dgm:cxn modelId="{4E1B9ECA-C4A3-4249-9590-BE3BF35B9F07}" type="presParOf" srcId="{BC495E33-72CA-4E43-94E2-55EC71FC61D7}" destId="{7EBBC709-BCFF-49DE-AA1A-F0D8575A9853}" srcOrd="2" destOrd="0" presId="urn:microsoft.com/office/officeart/2018/2/layout/IconCircleList"/>
    <dgm:cxn modelId="{8308201C-4DCA-4DEC-A4C7-007CA9400B10}" type="presParOf" srcId="{BC495E33-72CA-4E43-94E2-55EC71FC61D7}" destId="{0DEC218E-4E4D-437B-B56A-9D0B375075C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EE13A-6FBA-4B5E-B77E-9BACD875D32D}">
      <dsp:nvSpPr>
        <dsp:cNvPr id="0" name=""/>
        <dsp:cNvSpPr/>
      </dsp:nvSpPr>
      <dsp:spPr>
        <a:xfrm>
          <a:off x="0" y="2996635"/>
          <a:ext cx="3394220" cy="19661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Select  a variety of foods that are rich in vitamins and nutrients</a:t>
          </a:r>
        </a:p>
      </dsp:txBody>
      <dsp:txXfrm>
        <a:off x="0" y="2996635"/>
        <a:ext cx="3394220" cy="1966117"/>
      </dsp:txXfrm>
    </dsp:sp>
    <dsp:sp modelId="{F3451DDE-4971-4302-AB22-264BF3272CD2}">
      <dsp:nvSpPr>
        <dsp:cNvPr id="0" name=""/>
        <dsp:cNvSpPr/>
      </dsp:nvSpPr>
      <dsp:spPr>
        <a:xfrm rot="10800000">
          <a:off x="0" y="2238"/>
          <a:ext cx="3394220" cy="302388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Choosing to eat with the purpose of becoming healthy helps increase your ability to fight infections</a:t>
          </a:r>
        </a:p>
      </dsp:txBody>
      <dsp:txXfrm rot="10800000">
        <a:off x="0" y="2238"/>
        <a:ext cx="3394220" cy="1964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5D5D8-F078-44E9-B67E-658C10E112CD}">
      <dsp:nvSpPr>
        <dsp:cNvPr id="0" name=""/>
        <dsp:cNvSpPr/>
      </dsp:nvSpPr>
      <dsp:spPr>
        <a:xfrm rot="5400000">
          <a:off x="1926482" y="-606985"/>
          <a:ext cx="763173" cy="21723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 Vitamin A, E, K </a:t>
          </a:r>
        </a:p>
      </dsp:txBody>
      <dsp:txXfrm rot="-5400000">
        <a:off x="1221919" y="134833"/>
        <a:ext cx="2135045" cy="688663"/>
      </dsp:txXfrm>
    </dsp:sp>
    <dsp:sp modelId="{7DFAC348-C671-4EE7-952F-990407A00A72}">
      <dsp:nvSpPr>
        <dsp:cNvPr id="0" name=""/>
        <dsp:cNvSpPr/>
      </dsp:nvSpPr>
      <dsp:spPr>
        <a:xfrm>
          <a:off x="0" y="2181"/>
          <a:ext cx="1221919" cy="9539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Leafy greens</a:t>
          </a:r>
        </a:p>
      </dsp:txBody>
      <dsp:txXfrm>
        <a:off x="46569" y="48750"/>
        <a:ext cx="1128781" cy="860828"/>
      </dsp:txXfrm>
    </dsp:sp>
    <dsp:sp modelId="{EE158E6D-F727-4338-BD28-CEBF9D80DDB5}">
      <dsp:nvSpPr>
        <dsp:cNvPr id="0" name=""/>
        <dsp:cNvSpPr/>
      </dsp:nvSpPr>
      <dsp:spPr>
        <a:xfrm rot="5400000">
          <a:off x="1926482" y="394679"/>
          <a:ext cx="763173" cy="21723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Loaded with vitamins A, C </a:t>
          </a:r>
        </a:p>
      </dsp:txBody>
      <dsp:txXfrm rot="-5400000">
        <a:off x="1221919" y="1136498"/>
        <a:ext cx="2135045" cy="688663"/>
      </dsp:txXfrm>
    </dsp:sp>
    <dsp:sp modelId="{FA136BD0-6A4E-4A9B-A734-DA301187F14A}">
      <dsp:nvSpPr>
        <dsp:cNvPr id="0" name=""/>
        <dsp:cNvSpPr/>
      </dsp:nvSpPr>
      <dsp:spPr>
        <a:xfrm>
          <a:off x="0" y="1003846"/>
          <a:ext cx="1221919" cy="9539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Bell peppers</a:t>
          </a:r>
        </a:p>
      </dsp:txBody>
      <dsp:txXfrm>
        <a:off x="46569" y="1050415"/>
        <a:ext cx="1128781" cy="860828"/>
      </dsp:txXfrm>
    </dsp:sp>
    <dsp:sp modelId="{F28CE41D-8DBD-4829-92AC-8D77392BC8D1}">
      <dsp:nvSpPr>
        <dsp:cNvPr id="0" name=""/>
        <dsp:cNvSpPr/>
      </dsp:nvSpPr>
      <dsp:spPr>
        <a:xfrm rot="5400000">
          <a:off x="1926482" y="1396345"/>
          <a:ext cx="763173" cy="21723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Rich in vitamins A, C </a:t>
          </a:r>
        </a:p>
      </dsp:txBody>
      <dsp:txXfrm rot="-5400000">
        <a:off x="1221919" y="2138164"/>
        <a:ext cx="2135045" cy="688663"/>
      </dsp:txXfrm>
    </dsp:sp>
    <dsp:sp modelId="{10726A96-3024-44EA-83A1-B741FE7EF9CB}">
      <dsp:nvSpPr>
        <dsp:cNvPr id="0" name=""/>
        <dsp:cNvSpPr/>
      </dsp:nvSpPr>
      <dsp:spPr>
        <a:xfrm>
          <a:off x="0" y="2005512"/>
          <a:ext cx="1221919" cy="9539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Berries</a:t>
          </a:r>
        </a:p>
      </dsp:txBody>
      <dsp:txXfrm>
        <a:off x="46569" y="2052081"/>
        <a:ext cx="1128781" cy="860828"/>
      </dsp:txXfrm>
    </dsp:sp>
    <dsp:sp modelId="{A649FC39-2552-4D2D-B987-2E8BCC90A115}">
      <dsp:nvSpPr>
        <dsp:cNvPr id="0" name=""/>
        <dsp:cNvSpPr/>
      </dsp:nvSpPr>
      <dsp:spPr>
        <a:xfrm rot="5400000">
          <a:off x="1926482" y="2398010"/>
          <a:ext cx="763173" cy="217230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Ladened with vitamin A, B6 </a:t>
          </a:r>
        </a:p>
      </dsp:txBody>
      <dsp:txXfrm rot="-5400000">
        <a:off x="1221919" y="3139829"/>
        <a:ext cx="2135045" cy="688663"/>
      </dsp:txXfrm>
    </dsp:sp>
    <dsp:sp modelId="{897C857C-8365-4C88-BDCB-172E05180295}">
      <dsp:nvSpPr>
        <dsp:cNvPr id="0" name=""/>
        <dsp:cNvSpPr/>
      </dsp:nvSpPr>
      <dsp:spPr>
        <a:xfrm>
          <a:off x="0" y="3007177"/>
          <a:ext cx="1221919" cy="9539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Mangos</a:t>
          </a:r>
        </a:p>
      </dsp:txBody>
      <dsp:txXfrm>
        <a:off x="46569" y="3053746"/>
        <a:ext cx="1128781" cy="860828"/>
      </dsp:txXfrm>
    </dsp:sp>
    <dsp:sp modelId="{2696792B-E078-427A-860F-D9270673B242}">
      <dsp:nvSpPr>
        <dsp:cNvPr id="0" name=""/>
        <dsp:cNvSpPr/>
      </dsp:nvSpPr>
      <dsp:spPr>
        <a:xfrm rot="5400000">
          <a:off x="1926482" y="3399675"/>
          <a:ext cx="763173" cy="2172300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Vitamin C </a:t>
          </a:r>
        </a:p>
      </dsp:txBody>
      <dsp:txXfrm rot="-5400000">
        <a:off x="1221919" y="4141494"/>
        <a:ext cx="2135045" cy="688663"/>
      </dsp:txXfrm>
    </dsp:sp>
    <dsp:sp modelId="{3781B4D6-BB61-483B-9D40-D26B60BCBE56}">
      <dsp:nvSpPr>
        <dsp:cNvPr id="0" name=""/>
        <dsp:cNvSpPr/>
      </dsp:nvSpPr>
      <dsp:spPr>
        <a:xfrm>
          <a:off x="0" y="4008842"/>
          <a:ext cx="1221919" cy="9539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Citrus</a:t>
          </a:r>
        </a:p>
      </dsp:txBody>
      <dsp:txXfrm>
        <a:off x="46569" y="4055411"/>
        <a:ext cx="1128781" cy="860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8A368-4D7D-4902-A139-9C7644A17FEF}">
      <dsp:nvSpPr>
        <dsp:cNvPr id="0" name=""/>
        <dsp:cNvSpPr/>
      </dsp:nvSpPr>
      <dsp:spPr>
        <a:xfrm>
          <a:off x="2952217" y="2888"/>
          <a:ext cx="2223564" cy="14518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Protein</a:t>
          </a:r>
        </a:p>
      </dsp:txBody>
      <dsp:txXfrm>
        <a:off x="2994741" y="45412"/>
        <a:ext cx="2138516" cy="1366841"/>
      </dsp:txXfrm>
    </dsp:sp>
    <dsp:sp modelId="{85FE07FB-78FE-4BB3-A1F2-26C82729735E}">
      <dsp:nvSpPr>
        <dsp:cNvPr id="0" name=""/>
        <dsp:cNvSpPr/>
      </dsp:nvSpPr>
      <dsp:spPr>
        <a:xfrm rot="5400000">
          <a:off x="3677771" y="1506275"/>
          <a:ext cx="772457" cy="9269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-5400000">
        <a:off x="3785916" y="1583521"/>
        <a:ext cx="556168" cy="540720"/>
      </dsp:txXfrm>
    </dsp:sp>
    <dsp:sp modelId="{82C290B3-17A7-44CA-B5A9-8655C32CC13E}">
      <dsp:nvSpPr>
        <dsp:cNvPr id="0" name=""/>
        <dsp:cNvSpPr/>
      </dsp:nvSpPr>
      <dsp:spPr>
        <a:xfrm>
          <a:off x="2945061" y="2484720"/>
          <a:ext cx="2237876" cy="14331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67819"/>
                <a:satOff val="12354"/>
                <a:lumOff val="-3529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2367819"/>
                <a:satOff val="12354"/>
                <a:lumOff val="-3529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2367819"/>
                <a:satOff val="12354"/>
                <a:lumOff val="-3529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Fruits and Veggies</a:t>
          </a:r>
        </a:p>
      </dsp:txBody>
      <dsp:txXfrm>
        <a:off x="2987038" y="2526697"/>
        <a:ext cx="2153922" cy="1349232"/>
      </dsp:txXfrm>
    </dsp:sp>
    <dsp:sp modelId="{3930152D-41F8-45A6-A70D-09505CD81687}">
      <dsp:nvSpPr>
        <dsp:cNvPr id="0" name=""/>
        <dsp:cNvSpPr/>
      </dsp:nvSpPr>
      <dsp:spPr>
        <a:xfrm rot="5400000">
          <a:off x="3677771" y="3969404"/>
          <a:ext cx="772457" cy="9269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735638"/>
                <a:satOff val="24707"/>
                <a:lumOff val="-7058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4735638"/>
                <a:satOff val="24707"/>
                <a:lumOff val="-7058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4735638"/>
                <a:satOff val="24707"/>
                <a:lumOff val="-7058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 rot="-5400000">
        <a:off x="3785916" y="4046650"/>
        <a:ext cx="556168" cy="540720"/>
      </dsp:txXfrm>
    </dsp:sp>
    <dsp:sp modelId="{71F2603E-52F9-4696-83A4-6445D9066FA4}">
      <dsp:nvSpPr>
        <dsp:cNvPr id="0" name=""/>
        <dsp:cNvSpPr/>
      </dsp:nvSpPr>
      <dsp:spPr>
        <a:xfrm>
          <a:off x="2929822" y="4947849"/>
          <a:ext cx="2268354" cy="1299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735638"/>
                <a:satOff val="24707"/>
                <a:lumOff val="-7058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2">
                <a:hueOff val="4735638"/>
                <a:satOff val="24707"/>
                <a:lumOff val="-7058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2">
                <a:hueOff val="4735638"/>
                <a:satOff val="24707"/>
                <a:lumOff val="-7058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Whole grains</a:t>
          </a:r>
        </a:p>
      </dsp:txBody>
      <dsp:txXfrm>
        <a:off x="2967872" y="4985899"/>
        <a:ext cx="2192254" cy="1223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10EBE-49A7-42E9-8A0B-2BB39878C8EF}">
      <dsp:nvSpPr>
        <dsp:cNvPr id="0" name=""/>
        <dsp:cNvSpPr/>
      </dsp:nvSpPr>
      <dsp:spPr>
        <a:xfrm>
          <a:off x="1381881" y="14090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AFB54-A325-47B5-B187-FFA8FCE397CE}">
      <dsp:nvSpPr>
        <dsp:cNvPr id="0" name=""/>
        <dsp:cNvSpPr/>
      </dsp:nvSpPr>
      <dsp:spPr>
        <a:xfrm>
          <a:off x="193881" y="255530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Food decisions based on emotions, budget and availability</a:t>
          </a:r>
        </a:p>
      </dsp:txBody>
      <dsp:txXfrm>
        <a:off x="193881" y="2555300"/>
        <a:ext cx="4320000" cy="720000"/>
      </dsp:txXfrm>
    </dsp:sp>
    <dsp:sp modelId="{E8AC6139-6CC5-44A8-A414-45E7A453B89B}">
      <dsp:nvSpPr>
        <dsp:cNvPr id="0" name=""/>
        <dsp:cNvSpPr/>
      </dsp:nvSpPr>
      <dsp:spPr>
        <a:xfrm>
          <a:off x="6457881" y="14090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262D1-53E7-4AA0-A5ED-A1C6A5A96A15}">
      <dsp:nvSpPr>
        <dsp:cNvPr id="0" name=""/>
        <dsp:cNvSpPr/>
      </dsp:nvSpPr>
      <dsp:spPr>
        <a:xfrm>
          <a:off x="5269881" y="255530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 Family pyramid</a:t>
          </a:r>
        </a:p>
      </dsp:txBody>
      <dsp:txXfrm>
        <a:off x="5269881" y="2555300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C7798-6A5A-4B00-8843-B51906F059D4}">
      <dsp:nvSpPr>
        <dsp:cNvPr id="0" name=""/>
        <dsp:cNvSpPr/>
      </dsp:nvSpPr>
      <dsp:spPr>
        <a:xfrm>
          <a:off x="88266" y="145845"/>
          <a:ext cx="1271879" cy="127187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0DDD37-AB0A-4E8E-8589-4CD805AD2F34}">
      <dsp:nvSpPr>
        <dsp:cNvPr id="0" name=""/>
        <dsp:cNvSpPr/>
      </dsp:nvSpPr>
      <dsp:spPr>
        <a:xfrm>
          <a:off x="355360" y="412940"/>
          <a:ext cx="737689" cy="73768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19B52-B3CE-4A92-AEE9-0344C109BF21}">
      <dsp:nvSpPr>
        <dsp:cNvPr id="0" name=""/>
        <dsp:cNvSpPr/>
      </dsp:nvSpPr>
      <dsp:spPr>
        <a:xfrm>
          <a:off x="1632690" y="145845"/>
          <a:ext cx="2998001" cy="1271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Maintain routine- wake up and bedtime</a:t>
          </a:r>
        </a:p>
      </dsp:txBody>
      <dsp:txXfrm>
        <a:off x="1632690" y="145845"/>
        <a:ext cx="2998001" cy="1271879"/>
      </dsp:txXfrm>
    </dsp:sp>
    <dsp:sp modelId="{A8A205EE-ABA4-40A9-8644-FBDFBF2E387F}">
      <dsp:nvSpPr>
        <dsp:cNvPr id="0" name=""/>
        <dsp:cNvSpPr/>
      </dsp:nvSpPr>
      <dsp:spPr>
        <a:xfrm>
          <a:off x="5153070" y="145845"/>
          <a:ext cx="1271879" cy="12718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32618-04D1-4A95-8FFD-A4B9D3371DAF}">
      <dsp:nvSpPr>
        <dsp:cNvPr id="0" name=""/>
        <dsp:cNvSpPr/>
      </dsp:nvSpPr>
      <dsp:spPr>
        <a:xfrm>
          <a:off x="5420165" y="412940"/>
          <a:ext cx="737689" cy="73768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FEDB6-69BC-431D-BDCA-0CBC6D14C8B3}">
      <dsp:nvSpPr>
        <dsp:cNvPr id="0" name=""/>
        <dsp:cNvSpPr/>
      </dsp:nvSpPr>
      <dsp:spPr>
        <a:xfrm>
          <a:off x="6697495" y="145845"/>
          <a:ext cx="2998001" cy="1271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Schedule meals and snacks to help control hunger </a:t>
          </a:r>
        </a:p>
      </dsp:txBody>
      <dsp:txXfrm>
        <a:off x="6697495" y="145845"/>
        <a:ext cx="2998001" cy="1271879"/>
      </dsp:txXfrm>
    </dsp:sp>
    <dsp:sp modelId="{A5D57F25-8E82-4BFD-AF6A-EB349AAC9C3F}">
      <dsp:nvSpPr>
        <dsp:cNvPr id="0" name=""/>
        <dsp:cNvSpPr/>
      </dsp:nvSpPr>
      <dsp:spPr>
        <a:xfrm>
          <a:off x="88266" y="1998479"/>
          <a:ext cx="1271879" cy="12718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4994A-B1AD-4D84-BF44-FDECC7378DCE}">
      <dsp:nvSpPr>
        <dsp:cNvPr id="0" name=""/>
        <dsp:cNvSpPr/>
      </dsp:nvSpPr>
      <dsp:spPr>
        <a:xfrm>
          <a:off x="355360" y="2265574"/>
          <a:ext cx="737689" cy="73768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6D05D-9C5E-4758-B829-A6A3571CD4F4}">
      <dsp:nvSpPr>
        <dsp:cNvPr id="0" name=""/>
        <dsp:cNvSpPr/>
      </dsp:nvSpPr>
      <dsp:spPr>
        <a:xfrm>
          <a:off x="1632690" y="1998479"/>
          <a:ext cx="2998001" cy="1271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Remember to hydrate through out the day</a:t>
          </a:r>
        </a:p>
      </dsp:txBody>
      <dsp:txXfrm>
        <a:off x="1632690" y="1998479"/>
        <a:ext cx="2998001" cy="1271879"/>
      </dsp:txXfrm>
    </dsp:sp>
    <dsp:sp modelId="{E6FFD429-CC33-4EBF-A43D-DDE8473DE016}">
      <dsp:nvSpPr>
        <dsp:cNvPr id="0" name=""/>
        <dsp:cNvSpPr/>
      </dsp:nvSpPr>
      <dsp:spPr>
        <a:xfrm>
          <a:off x="5153070" y="1998479"/>
          <a:ext cx="1271879" cy="12718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16163D-637D-46DF-8D83-C5E3D84C8F48}">
      <dsp:nvSpPr>
        <dsp:cNvPr id="0" name=""/>
        <dsp:cNvSpPr/>
      </dsp:nvSpPr>
      <dsp:spPr>
        <a:xfrm>
          <a:off x="5420165" y="2265574"/>
          <a:ext cx="737689" cy="73768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C218E-4E4D-437B-B56A-9D0B375075C9}">
      <dsp:nvSpPr>
        <dsp:cNvPr id="0" name=""/>
        <dsp:cNvSpPr/>
      </dsp:nvSpPr>
      <dsp:spPr>
        <a:xfrm>
          <a:off x="6697495" y="1998479"/>
          <a:ext cx="2998001" cy="12718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Make time for activity</a:t>
          </a:r>
        </a:p>
      </dsp:txBody>
      <dsp:txXfrm>
        <a:off x="6697495" y="1998479"/>
        <a:ext cx="2998001" cy="1271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6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54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9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5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25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2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8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0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5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7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368467C-C2A9-458C-A5A2-4BCAB2D83A60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2DAFCB2-79B1-4E48-905A-EF20C75C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078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harlestondaily.net/easter-is-about-family-reflections-of-family-quotes-and-pictures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1054C5-D137-457C-9DE5-3F7D483A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502920"/>
            <a:ext cx="9784080" cy="15087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sz="4400" b="1" dirty="0"/>
              <a:t>Today during the meeting</a:t>
            </a:r>
            <a:br>
              <a:rPr lang="en-US" sz="4400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700" b="1" dirty="0"/>
              <a:t>Please Text us your questions And/or comments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9E708D-A3CC-4D7F-AD33-14ECE22A2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6000" dirty="0"/>
          </a:p>
          <a:p>
            <a:pPr algn="ctr"/>
            <a:r>
              <a:rPr lang="en-US" sz="8800" dirty="0"/>
              <a:t>(800) 200-5553</a:t>
            </a:r>
          </a:p>
          <a:p>
            <a:endParaRPr lang="en-US" sz="6000" dirty="0"/>
          </a:p>
          <a:p>
            <a:endParaRPr lang="en-US" sz="6000" dirty="0"/>
          </a:p>
          <a:p>
            <a:pPr marL="0" indent="0" algn="ctr">
              <a:buNone/>
            </a:pPr>
            <a:r>
              <a:rPr lang="en-US" sz="3500" dirty="0"/>
              <a:t>Text us with your questions and comments!</a:t>
            </a:r>
          </a:p>
          <a:p>
            <a:endParaRPr lang="en-US" sz="6000" dirty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2631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792936"/>
            <a:ext cx="9784080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Protein- we need 60-80 grams of protein daily </a:t>
            </a:r>
          </a:p>
          <a:p>
            <a:pPr lvl="1"/>
            <a:r>
              <a:rPr lang="en-US" sz="2800" dirty="0"/>
              <a:t>1 oz. protein = 7 grams</a:t>
            </a:r>
          </a:p>
          <a:p>
            <a:pPr lvl="1"/>
            <a:r>
              <a:rPr lang="en-US" sz="2800" dirty="0"/>
              <a:t>3 oz. protein = 21 grams</a:t>
            </a:r>
          </a:p>
          <a:p>
            <a:pPr marL="301943" lvl="1" indent="0">
              <a:buNone/>
            </a:pPr>
            <a:endParaRPr lang="en-US" sz="2800" dirty="0"/>
          </a:p>
          <a:p>
            <a:r>
              <a:rPr lang="en-US" sz="2800" dirty="0"/>
              <a:t>Sources of protein</a:t>
            </a:r>
          </a:p>
          <a:p>
            <a:pPr lvl="1"/>
            <a:r>
              <a:rPr lang="en-US" sz="2800" dirty="0"/>
              <a:t>Animal (meat, fish poultry, eggs and dairy)</a:t>
            </a:r>
          </a:p>
          <a:p>
            <a:pPr lvl="1"/>
            <a:r>
              <a:rPr lang="en-US" sz="2800" dirty="0"/>
              <a:t>Plant (soy, lentils, beans, nuts and seeds, quinoa)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6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Carbohydrates</a:t>
            </a:r>
          </a:p>
          <a:p>
            <a:pPr lvl="1"/>
            <a:r>
              <a:rPr lang="en-US" sz="2400" dirty="0"/>
              <a:t>Whole grains</a:t>
            </a:r>
          </a:p>
          <a:p>
            <a:pPr lvl="1"/>
            <a:r>
              <a:rPr lang="en-US" sz="2400" dirty="0"/>
              <a:t>Fruits</a:t>
            </a:r>
          </a:p>
          <a:p>
            <a:pPr lvl="1"/>
            <a:r>
              <a:rPr lang="en-US" sz="2400" dirty="0"/>
              <a:t>Vegetables</a:t>
            </a:r>
          </a:p>
          <a:p>
            <a:r>
              <a:rPr lang="en-US" sz="2400" dirty="0"/>
              <a:t>Fats-choose monounsaturated fats</a:t>
            </a:r>
          </a:p>
          <a:p>
            <a:pPr lvl="1"/>
            <a:r>
              <a:rPr lang="en-US" sz="2400" dirty="0"/>
              <a:t>Canola oil/safflower oil</a:t>
            </a:r>
          </a:p>
          <a:p>
            <a:pPr lvl="1"/>
            <a:r>
              <a:rPr lang="en-US" sz="2400" dirty="0"/>
              <a:t>Olive oil</a:t>
            </a:r>
          </a:p>
          <a:p>
            <a:pPr lvl="1"/>
            <a:r>
              <a:rPr lang="en-US" sz="2400" dirty="0"/>
              <a:t>Avocados</a:t>
            </a:r>
          </a:p>
          <a:p>
            <a:pPr lvl="1"/>
            <a:r>
              <a:rPr lang="en-US" sz="2400" dirty="0"/>
              <a:t>Nuts</a:t>
            </a:r>
          </a:p>
        </p:txBody>
      </p:sp>
    </p:spTree>
    <p:extLst>
      <p:ext uri="{BB962C8B-B14F-4D97-AF65-F5344CB8AC3E}">
        <p14:creationId xmlns:p14="http://schemas.microsoft.com/office/powerpoint/2010/main" val="181960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="" xmlns:a16="http://schemas.microsoft.com/office/drawing/2014/main" id="{CE471017-3497-4F9F-A862-BA1016D13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E7BB245-1516-48B9-8C45-E83FC9BF6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5419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6" name="Rectangle 55">
            <a:extLst>
              <a:ext uri="{FF2B5EF4-FFF2-40B4-BE49-F238E27FC236}">
                <a16:creationId xmlns="" xmlns:a16="http://schemas.microsoft.com/office/drawing/2014/main" id="{762C5FF7-82FA-4981-A20D-264C4BBF18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24216"/>
            <a:ext cx="7543800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4" y="2338928"/>
            <a:ext cx="6006596" cy="15087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Eat in the right order</a:t>
            </a:r>
          </a:p>
        </p:txBody>
      </p:sp>
      <p:graphicFrame>
        <p:nvGraphicFramePr>
          <p:cNvPr id="29" name="Diagram 28">
            <a:extLst>
              <a:ext uri="{FF2B5EF4-FFF2-40B4-BE49-F238E27FC236}">
                <a16:creationId xmlns="" xmlns:a16="http://schemas.microsoft.com/office/drawing/2014/main" id="{C2E1E6EA-4AFF-4E5B-A1AC-E3FA6D9F44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128977"/>
              </p:ext>
            </p:extLst>
          </p:nvPr>
        </p:nvGraphicFramePr>
        <p:xfrm>
          <a:off x="5591748" y="304077"/>
          <a:ext cx="8128000" cy="6249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2005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food and priorities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="" xmlns:a16="http://schemas.microsoft.com/office/drawing/2014/main" id="{271A17B3-6364-4085-BC37-9517248F0B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324674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904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of medical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responsibility as a practice is to provide you with medical and emotional support</a:t>
            </a:r>
          </a:p>
          <a:p>
            <a:r>
              <a:rPr lang="en-US" sz="2800" dirty="0"/>
              <a:t>We are here for you </a:t>
            </a:r>
          </a:p>
          <a:p>
            <a:r>
              <a:rPr lang="en-US" sz="2800" dirty="0"/>
              <a:t>We are on the front lines for you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36925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Stress eating &amp; Working From Home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BE49AE86-B47E-410D-BE1A-9786D8CEB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403278"/>
              </p:ext>
            </p:extLst>
          </p:nvPr>
        </p:nvGraphicFramePr>
        <p:xfrm>
          <a:off x="1203325" y="2476595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555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dirty="0"/>
              <a:t>Spring holidays Celebrations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20" y="2011680"/>
            <a:ext cx="6263640" cy="4206240"/>
          </a:xfrm>
        </p:spPr>
        <p:txBody>
          <a:bodyPr>
            <a:normAutofit/>
          </a:bodyPr>
          <a:lstStyle/>
          <a:p>
            <a:r>
              <a:rPr lang="en-US" sz="2800" dirty="0"/>
              <a:t>Let’s celebrate!</a:t>
            </a:r>
          </a:p>
          <a:p>
            <a:r>
              <a:rPr lang="en-US" sz="2800" dirty="0"/>
              <a:t>Plan a virtual family gathering</a:t>
            </a:r>
          </a:p>
          <a:p>
            <a:r>
              <a:rPr lang="en-US" sz="2800" dirty="0"/>
              <a:t>Organize a special family activity</a:t>
            </a: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/>
          <a:stretch/>
        </p:blipFill>
        <p:spPr bwMode="auto">
          <a:xfrm>
            <a:off x="7847215" y="4350195"/>
            <a:ext cx="4342220" cy="249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" r="1" b="1"/>
          <a:stretch/>
        </p:blipFill>
        <p:spPr bwMode="auto">
          <a:xfrm>
            <a:off x="7847215" y="1820334"/>
            <a:ext cx="4342220" cy="254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56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424EF6-7BF9-4D85-AEC6-CC64E9D9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emergencies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95B6A2-757F-4EA2-B951-E832741B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Call 911 if life threatening and imminent</a:t>
            </a:r>
          </a:p>
          <a:p>
            <a:r>
              <a:rPr lang="en-US" sz="3600" dirty="0"/>
              <a:t>Call 800-200-5553 ( 24/7)</a:t>
            </a:r>
          </a:p>
          <a:p>
            <a:r>
              <a:rPr lang="en-US" sz="3600" dirty="0"/>
              <a:t>For medical concerns </a:t>
            </a:r>
            <a:r>
              <a:rPr lang="en-US" sz="3600" i="1" u="sng" dirty="0"/>
              <a:t>during the day </a:t>
            </a:r>
            <a:r>
              <a:rPr lang="en-US" sz="3600" dirty="0"/>
              <a:t>text:</a:t>
            </a:r>
          </a:p>
          <a:p>
            <a:pPr lvl="1"/>
            <a:r>
              <a:rPr lang="en-US" sz="3600" dirty="0"/>
              <a:t>Dr Andrei (732) 221-0504</a:t>
            </a:r>
          </a:p>
          <a:p>
            <a:pPr lvl="1"/>
            <a:r>
              <a:rPr lang="en-US" sz="3600" dirty="0"/>
              <a:t>Pamela  (973) 900-7560</a:t>
            </a:r>
          </a:p>
          <a:p>
            <a:pPr lvl="1"/>
            <a:r>
              <a:rPr lang="en-US" sz="3600" smtClean="0"/>
              <a:t>Adrianna </a:t>
            </a:r>
            <a:r>
              <a:rPr lang="en-US" sz="3600" dirty="0"/>
              <a:t>(917) 732-3263</a:t>
            </a:r>
          </a:p>
          <a:p>
            <a:pPr lvl="1"/>
            <a:r>
              <a:rPr lang="en-US" sz="3600" dirty="0"/>
              <a:t>Andy (973) 900-7691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3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="" xmlns:a16="http://schemas.microsoft.com/office/drawing/2014/main" id="{04B3A732-BD30-43B3-B22F-86F9419075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CB5978F0-8D3C-4B12-B071-F1254173E3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371600"/>
            <a:ext cx="12192000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D89D9B-FFF0-4C53-8E34-F2848A4F4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1693334"/>
            <a:ext cx="8821199" cy="3471334"/>
          </a:xfrm>
        </p:spPr>
        <p:txBody>
          <a:bodyPr anchor="ctr">
            <a:normAutofit/>
          </a:bodyPr>
          <a:lstStyle/>
          <a:p>
            <a:pPr algn="l"/>
            <a:r>
              <a:rPr lang="en-US" sz="8000" dirty="0"/>
              <a:t>Pamela’s Corner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82284F9-969C-44F8-9892-E645C6C6C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9880" y="5644979"/>
            <a:ext cx="9144000" cy="762635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910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Obesity and Associated comorbidities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100890"/>
            <a:ext cx="9784080" cy="4206240"/>
          </a:xfrm>
        </p:spPr>
        <p:txBody>
          <a:bodyPr/>
          <a:lstStyle/>
          <a:p>
            <a:r>
              <a:rPr lang="en-US" sz="2400" dirty="0"/>
              <a:t>Obesity is a disease</a:t>
            </a:r>
          </a:p>
          <a:p>
            <a:r>
              <a:rPr lang="en-US" sz="2400" u="sng" dirty="0"/>
              <a:t>Comorbidity</a:t>
            </a:r>
            <a:r>
              <a:rPr lang="en-US" sz="2400" dirty="0"/>
              <a:t>: occurs in the presence of another disease</a:t>
            </a:r>
          </a:p>
          <a:p>
            <a:r>
              <a:rPr lang="en-US" sz="2400" dirty="0"/>
              <a:t>Co-morbidities of obesity</a:t>
            </a:r>
          </a:p>
          <a:p>
            <a:pPr lvl="1"/>
            <a:r>
              <a:rPr lang="en-US" sz="2400" dirty="0"/>
              <a:t>Hypertension</a:t>
            </a:r>
          </a:p>
          <a:p>
            <a:pPr lvl="1"/>
            <a:r>
              <a:rPr lang="en-US" sz="2400" dirty="0"/>
              <a:t>Diabetes</a:t>
            </a:r>
          </a:p>
          <a:p>
            <a:pPr lvl="1"/>
            <a:r>
              <a:rPr lang="en-US" sz="2400" dirty="0"/>
              <a:t>Obstructive sleep apnea</a:t>
            </a:r>
          </a:p>
          <a:p>
            <a:pPr lvl="1"/>
            <a:r>
              <a:rPr lang="en-US" sz="2400" dirty="0"/>
              <a:t>Metabolic syndrome</a:t>
            </a:r>
          </a:p>
          <a:p>
            <a:pPr lvl="1"/>
            <a:r>
              <a:rPr lang="en-US" sz="2400" dirty="0"/>
              <a:t>Hyperlipidemia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7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A6D86F0-98E0-4468-9315-41BF7B0F2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990" y="537563"/>
            <a:ext cx="3709991" cy="5180709"/>
          </a:xfrm>
        </p:spPr>
        <p:txBody>
          <a:bodyPr>
            <a:normAutofit/>
          </a:bodyPr>
          <a:lstStyle/>
          <a:p>
            <a:r>
              <a:rPr lang="en-US" sz="3600" dirty="0"/>
              <a:t>What do bariatric patients need to do?</a:t>
            </a:r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E957058-57AD-46A9-BAE9-7145CB3504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3671" y="838647"/>
            <a:ext cx="5823328" cy="5180708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We must treat the disease of obesity</a:t>
            </a:r>
          </a:p>
          <a:p>
            <a:r>
              <a:rPr lang="en-US" sz="2800" dirty="0">
                <a:solidFill>
                  <a:schemeClr val="tx2"/>
                </a:solidFill>
              </a:rPr>
              <a:t>It is proven that any injury to our body by infection or virus affects people with underlying medical conditions more severely</a:t>
            </a:r>
          </a:p>
          <a:p>
            <a:r>
              <a:rPr lang="en-US" sz="2800" dirty="0">
                <a:solidFill>
                  <a:schemeClr val="tx2"/>
                </a:solidFill>
              </a:rPr>
              <a:t>Losing 5-10 lbs. is just the beginning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12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E471017-3497-4F9F-A862-BA1016D13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E7BB245-1516-48B9-8C45-E83FC9BF6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5419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762C5FF7-82FA-4981-A20D-264C4BBF18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24216"/>
            <a:ext cx="7543800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4" y="2338928"/>
            <a:ext cx="6006596" cy="150876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Taking control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A5B17B11-E6E5-486D-8585-85E6C3619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4730124"/>
              </p:ext>
            </p:extLst>
          </p:nvPr>
        </p:nvGraphicFramePr>
        <p:xfrm>
          <a:off x="8153400" y="927809"/>
          <a:ext cx="3394220" cy="496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9601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micronutrients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Vitamins and Minerals</a:t>
            </a:r>
          </a:p>
          <a:p>
            <a:pPr lvl="1"/>
            <a:r>
              <a:rPr lang="en-US" sz="2800" dirty="0"/>
              <a:t>Antivirals</a:t>
            </a:r>
          </a:p>
          <a:p>
            <a:pPr lvl="1"/>
            <a:r>
              <a:rPr lang="en-US" sz="2800" dirty="0"/>
              <a:t>Antioxidants</a:t>
            </a:r>
          </a:p>
          <a:p>
            <a:r>
              <a:rPr lang="en-US" sz="2800" dirty="0"/>
              <a:t>Suggested vitamins for bariatric patients:</a:t>
            </a:r>
          </a:p>
          <a:p>
            <a:pPr lvl="2"/>
            <a:r>
              <a:rPr lang="en-US" sz="2800" dirty="0"/>
              <a:t>Multi Vitamin</a:t>
            </a:r>
          </a:p>
          <a:p>
            <a:pPr lvl="2"/>
            <a:r>
              <a:rPr lang="en-US" sz="2800" dirty="0"/>
              <a:t>Vitamin B12 (2500 mcg daily)</a:t>
            </a:r>
          </a:p>
          <a:p>
            <a:pPr lvl="2"/>
            <a:r>
              <a:rPr lang="en-US" sz="2800" dirty="0"/>
              <a:t>Calcium + Vitamin D (1200 mg + 600 mg 2x/day)</a:t>
            </a:r>
          </a:p>
          <a:p>
            <a:pPr lvl="2"/>
            <a:r>
              <a:rPr lang="en-US" sz="2800" dirty="0"/>
              <a:t>Vitamin A (10,000 </a:t>
            </a:r>
            <a:r>
              <a:rPr lang="en-US" sz="2800" dirty="0" err="1"/>
              <a:t>iu</a:t>
            </a:r>
            <a:r>
              <a:rPr lang="en-US" sz="2800" dirty="0"/>
              <a:t> daily)</a:t>
            </a:r>
          </a:p>
          <a:p>
            <a:pPr lvl="2"/>
            <a:r>
              <a:rPr lang="en-US" sz="2800" dirty="0"/>
              <a:t>Vitamin D (2,000 </a:t>
            </a:r>
            <a:r>
              <a:rPr lang="en-US" sz="2800" dirty="0" err="1"/>
              <a:t>iu</a:t>
            </a:r>
            <a:r>
              <a:rPr lang="en-US" sz="2800" dirty="0"/>
              <a:t> daily)</a:t>
            </a:r>
          </a:p>
          <a:p>
            <a:endParaRPr lang="en-US" dirty="0"/>
          </a:p>
          <a:p>
            <a:pPr marL="4572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9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DC77EE-00ED-47C5-94AD-108BDCE1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antioxidants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DAD16E-0EB7-4740-9D83-7AB64A36F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2011679"/>
            <a:ext cx="9784080" cy="4750627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/>
              <a:t>Reduce damages in the body caused by free radicals</a:t>
            </a:r>
          </a:p>
          <a:p>
            <a:r>
              <a:rPr lang="en-US" sz="3300" u="sng" dirty="0"/>
              <a:t>Free radicals</a:t>
            </a:r>
            <a:r>
              <a:rPr lang="en-US" sz="3300" dirty="0"/>
              <a:t>: unstable molecules that can damage the cells in your body, these often occur as a result of normal metabolic processes and if exposed to tobacco smoke or radiation.</a:t>
            </a:r>
          </a:p>
          <a:p>
            <a:r>
              <a:rPr lang="en-US" sz="3300" dirty="0"/>
              <a:t>Common antioxidants include:</a:t>
            </a:r>
          </a:p>
          <a:p>
            <a:pPr lvl="1"/>
            <a:r>
              <a:rPr lang="en-US" sz="3100" dirty="0"/>
              <a:t>Vitamin A</a:t>
            </a:r>
          </a:p>
          <a:p>
            <a:pPr lvl="1"/>
            <a:r>
              <a:rPr lang="en-US" sz="3100" dirty="0"/>
              <a:t>Vitamin C</a:t>
            </a:r>
          </a:p>
          <a:p>
            <a:pPr lvl="1"/>
            <a:r>
              <a:rPr lang="en-US" sz="3100" dirty="0"/>
              <a:t>Vitamin E</a:t>
            </a:r>
          </a:p>
          <a:p>
            <a:pPr lvl="1"/>
            <a:r>
              <a:rPr lang="en-US" sz="3100" dirty="0"/>
              <a:t>Beta-carotene</a:t>
            </a:r>
          </a:p>
          <a:p>
            <a:pPr lvl="1"/>
            <a:r>
              <a:rPr lang="en-US" sz="3100" dirty="0"/>
              <a:t>Lycopene</a:t>
            </a:r>
          </a:p>
          <a:p>
            <a:pPr lvl="1"/>
            <a:r>
              <a:rPr lang="en-US" sz="3100" dirty="0"/>
              <a:t>Lutein</a:t>
            </a:r>
          </a:p>
          <a:p>
            <a:pPr lvl="1"/>
            <a:r>
              <a:rPr lang="en-US" sz="3100" dirty="0"/>
              <a:t>Selenium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82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E471017-3497-4F9F-A862-BA1016D13A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E7BB245-1516-48B9-8C45-E83FC9BF6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5419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762C5FF7-82FA-4981-A20D-264C4BBF18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224216"/>
            <a:ext cx="7543800" cy="17381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4" y="2338928"/>
            <a:ext cx="6006596" cy="150876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Foods with Antioxidants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12BB51CD-F512-4CB0-8408-41A3BC2B8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889795"/>
              </p:ext>
            </p:extLst>
          </p:nvPr>
        </p:nvGraphicFramePr>
        <p:xfrm>
          <a:off x="8153400" y="927809"/>
          <a:ext cx="3394220" cy="4964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503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Foods </a:t>
            </a:r>
            <a:r>
              <a:rPr lang="en-US" dirty="0"/>
              <a:t>with antiviral </a:t>
            </a:r>
            <a:r>
              <a:rPr lang="en-US" dirty="0" smtClean="0"/>
              <a:t>Activity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100" dirty="0" smtClean="0"/>
              <a:t>foods</a:t>
            </a:r>
            <a:r>
              <a:rPr lang="en-US" sz="1100" dirty="0"/>
              <a:t> boosts the immune system; don’t effectively kill bacteria and viruses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3044" y="2011680"/>
            <a:ext cx="9784080" cy="4206240"/>
          </a:xfrm>
        </p:spPr>
        <p:txBody>
          <a:bodyPr/>
          <a:lstStyle/>
          <a:p>
            <a:r>
              <a:rPr lang="en-US" sz="2800" dirty="0"/>
              <a:t>Common foods with selenium</a:t>
            </a:r>
            <a:endParaRPr lang="en-US" dirty="0"/>
          </a:p>
        </p:txBody>
      </p:sp>
      <p:pic>
        <p:nvPicPr>
          <p:cNvPr id="1026" name="Picture 2" descr="Brazil Nuts | Kitchen Kneads | Ogden, Utah">
            <a:extLst>
              <a:ext uri="{FF2B5EF4-FFF2-40B4-BE49-F238E27FC236}">
                <a16:creationId xmlns="" xmlns:a16="http://schemas.microsoft.com/office/drawing/2014/main" id="{AF48FF37-E5D8-4E3D-9FF5-342A32FE4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774" y="2685059"/>
            <a:ext cx="1887364" cy="18873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omantic Valentine's Day Baked Salmon Recipe | Get Fish">
            <a:extLst>
              <a:ext uri="{FF2B5EF4-FFF2-40B4-BE49-F238E27FC236}">
                <a16:creationId xmlns="" xmlns:a16="http://schemas.microsoft.com/office/drawing/2014/main" id="{0B92735F-50CD-4217-A723-7EF2986B9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33" y="4896756"/>
            <a:ext cx="2672374" cy="17810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ne-In Hickory Smoked Ham : Kansas City Steaks">
            <a:extLst>
              <a:ext uri="{FF2B5EF4-FFF2-40B4-BE49-F238E27FC236}">
                <a16:creationId xmlns="" xmlns:a16="http://schemas.microsoft.com/office/drawing/2014/main" id="{F9B67A82-2E18-402C-A3F6-215AF7896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10" y="2555731"/>
            <a:ext cx="2088751" cy="20887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moked Peppered Beef Tenderloin Recipe | Traeger Wood Fired Grills">
            <a:extLst>
              <a:ext uri="{FF2B5EF4-FFF2-40B4-BE49-F238E27FC236}">
                <a16:creationId xmlns="" xmlns:a16="http://schemas.microsoft.com/office/drawing/2014/main" id="{D890A8BF-60A9-4AB1-A34A-6696F6B08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2" y="4951718"/>
            <a:ext cx="3137782" cy="16454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Quick Grilled Chicken with Oregano Recipe - Oh Sweet Basil">
            <a:extLst>
              <a:ext uri="{FF2B5EF4-FFF2-40B4-BE49-F238E27FC236}">
                <a16:creationId xmlns="" xmlns:a16="http://schemas.microsoft.com/office/drawing/2014/main" id="{C1E8F788-F1F6-4CE0-8275-AC64CEB4B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065" y="2673060"/>
            <a:ext cx="1892043" cy="18253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to Make Fluffy Moist Scrambled Eggs - Recipe Tutorial">
            <a:extLst>
              <a:ext uri="{FF2B5EF4-FFF2-40B4-BE49-F238E27FC236}">
                <a16:creationId xmlns="" xmlns:a16="http://schemas.microsoft.com/office/drawing/2014/main" id="{A8CE0B25-20EF-4D31-8133-2B5D41FE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721" y="4710764"/>
            <a:ext cx="2088751" cy="19071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rown Rice: Health Benefits &amp; Nutrition Facts | Live Science">
            <a:extLst>
              <a:ext uri="{FF2B5EF4-FFF2-40B4-BE49-F238E27FC236}">
                <a16:creationId xmlns="" xmlns:a16="http://schemas.microsoft.com/office/drawing/2014/main" id="{12531318-EE7E-46CF-86F1-4E35E84A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70" y="4792560"/>
            <a:ext cx="2794819" cy="18253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ried Black Striped Sunflower Seeds And Kernels Big Size Price ...">
            <a:extLst>
              <a:ext uri="{FF2B5EF4-FFF2-40B4-BE49-F238E27FC236}">
                <a16:creationId xmlns="" xmlns:a16="http://schemas.microsoft.com/office/drawing/2014/main" id="{E0030EE0-696F-413D-8A02-5E5C599E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742" y="2688471"/>
            <a:ext cx="1887364" cy="18873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D0150B-199A-44D3-B019-B8F6F1583E55}"/>
              </a:ext>
            </a:extLst>
          </p:cNvPr>
          <p:cNvSpPr txBox="1"/>
          <p:nvPr/>
        </p:nvSpPr>
        <p:spPr>
          <a:xfrm>
            <a:off x="1660213" y="4491849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Brazil Nuts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741BE46-9F97-424B-AAC9-2299AC73A76B}"/>
              </a:ext>
            </a:extLst>
          </p:cNvPr>
          <p:cNvSpPr txBox="1"/>
          <p:nvPr/>
        </p:nvSpPr>
        <p:spPr>
          <a:xfrm>
            <a:off x="3872617" y="4436887"/>
            <a:ext cx="1775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Sunflower Seeds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294C113-D245-4BFA-AB39-9C5ED5FA0142}"/>
              </a:ext>
            </a:extLst>
          </p:cNvPr>
          <p:cNvSpPr txBox="1"/>
          <p:nvPr/>
        </p:nvSpPr>
        <p:spPr>
          <a:xfrm>
            <a:off x="6713510" y="4459816"/>
            <a:ext cx="123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Ham / Pork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DD8A82-DA38-4EEA-A96B-DB8C462A6C4A}"/>
              </a:ext>
            </a:extLst>
          </p:cNvPr>
          <p:cNvSpPr txBox="1"/>
          <p:nvPr/>
        </p:nvSpPr>
        <p:spPr>
          <a:xfrm>
            <a:off x="9587685" y="4387757"/>
            <a:ext cx="91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Poultry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AB5F5C3-702C-4E11-83D6-553B2979D89F}"/>
              </a:ext>
            </a:extLst>
          </p:cNvPr>
          <p:cNvSpPr txBox="1"/>
          <p:nvPr/>
        </p:nvSpPr>
        <p:spPr>
          <a:xfrm>
            <a:off x="1660213" y="649401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747761D-27CD-49EA-A7A4-D307604CBEC8}"/>
              </a:ext>
            </a:extLst>
          </p:cNvPr>
          <p:cNvSpPr txBox="1"/>
          <p:nvPr/>
        </p:nvSpPr>
        <p:spPr>
          <a:xfrm>
            <a:off x="4676625" y="6531917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6B3804-BC2C-403C-AA5A-2D6067F4A0D5}"/>
              </a:ext>
            </a:extLst>
          </p:cNvPr>
          <p:cNvSpPr txBox="1"/>
          <p:nvPr/>
        </p:nvSpPr>
        <p:spPr>
          <a:xfrm>
            <a:off x="7237486" y="6494997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Brown Rice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46FBD0-D244-4500-A9EA-3C6C92A8E7C8}"/>
              </a:ext>
            </a:extLst>
          </p:cNvPr>
          <p:cNvSpPr txBox="1"/>
          <p:nvPr/>
        </p:nvSpPr>
        <p:spPr>
          <a:xfrm>
            <a:off x="10046048" y="646163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Eggs</a:t>
            </a:r>
          </a:p>
        </p:txBody>
      </p:sp>
    </p:spTree>
    <p:extLst>
      <p:ext uri="{BB962C8B-B14F-4D97-AF65-F5344CB8AC3E}">
        <p14:creationId xmlns:p14="http://schemas.microsoft.com/office/powerpoint/2010/main" val="287401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452</Words>
  <Application>Microsoft Office PowerPoint</Application>
  <PresentationFormat>Custom</PresentationFormat>
  <Paragraphs>117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Banded</vt:lpstr>
      <vt:lpstr> Today during the meeting  Please Text us your questions And/or comments  </vt:lpstr>
      <vt:lpstr>Pamela’s Corner</vt:lpstr>
      <vt:lpstr>Obesity and Associated comorbidities</vt:lpstr>
      <vt:lpstr>What do bariatric patients need to do?</vt:lpstr>
      <vt:lpstr>Taking control</vt:lpstr>
      <vt:lpstr>micronutrients</vt:lpstr>
      <vt:lpstr>antioxidants</vt:lpstr>
      <vt:lpstr>Foods with Antioxidants</vt:lpstr>
      <vt:lpstr> Foods with antiviral Activity  foods boosts the immune system; don’t effectively kill bacteria and viruses </vt:lpstr>
      <vt:lpstr>macronutrients</vt:lpstr>
      <vt:lpstr>Macronutrients</vt:lpstr>
      <vt:lpstr>Eat in the right order</vt:lpstr>
      <vt:lpstr>food and priorities</vt:lpstr>
      <vt:lpstr>Continuity of medical care</vt:lpstr>
      <vt:lpstr>Stress eating &amp; Working From Home</vt:lpstr>
      <vt:lpstr>Spring holidays Celebrations</vt:lpstr>
      <vt:lpstr>How to handle emergencies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during the meeting  Please Text us your questions And/or comments</dc:title>
  <dc:creator>Randy Ben Posner</dc:creator>
  <cp:lastModifiedBy>Val</cp:lastModifiedBy>
  <cp:revision>23</cp:revision>
  <dcterms:created xsi:type="dcterms:W3CDTF">2020-04-03T17:56:33Z</dcterms:created>
  <dcterms:modified xsi:type="dcterms:W3CDTF">2020-05-07T16:09:26Z</dcterms:modified>
</cp:coreProperties>
</file>