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82" r:id="rId4"/>
    <p:sldId id="276" r:id="rId5"/>
    <p:sldId id="278" r:id="rId6"/>
    <p:sldId id="291" r:id="rId7"/>
    <p:sldId id="275" r:id="rId8"/>
    <p:sldId id="264" r:id="rId9"/>
    <p:sldId id="265" r:id="rId10"/>
    <p:sldId id="277" r:id="rId11"/>
    <p:sldId id="280" r:id="rId12"/>
    <p:sldId id="279" r:id="rId13"/>
    <p:sldId id="287" r:id="rId14"/>
    <p:sldId id="288" r:id="rId15"/>
    <p:sldId id="262" r:id="rId16"/>
    <p:sldId id="289" r:id="rId17"/>
    <p:sldId id="290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>
        <p:scale>
          <a:sx n="82" d="100"/>
          <a:sy n="82" d="100"/>
        </p:scale>
        <p:origin x="-87" y="-3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svg"/><Relationship Id="rId1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svg"/><Relationship Id="rId1" Type="http://schemas.openxmlformats.org/officeDocument/2006/relationships/image" Target="../media/image7.png"/><Relationship Id="rId4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Relationship Id="rId4" Type="http://schemas.openxmlformats.org/officeDocument/2006/relationships/image" Target="../media/image2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7.svg"/><Relationship Id="rId1" Type="http://schemas.openxmlformats.org/officeDocument/2006/relationships/image" Target="../media/image15.png"/><Relationship Id="rId6" Type="http://schemas.openxmlformats.org/officeDocument/2006/relationships/image" Target="../media/image31.svg"/><Relationship Id="rId5" Type="http://schemas.openxmlformats.org/officeDocument/2006/relationships/image" Target="../media/image17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svg"/><Relationship Id="rId1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svg"/><Relationship Id="rId1" Type="http://schemas.openxmlformats.org/officeDocument/2006/relationships/image" Target="../media/image7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Relationship Id="rId4" Type="http://schemas.openxmlformats.org/officeDocument/2006/relationships/image" Target="../media/image2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7.svg"/><Relationship Id="rId1" Type="http://schemas.openxmlformats.org/officeDocument/2006/relationships/image" Target="../media/image15.png"/><Relationship Id="rId6" Type="http://schemas.openxmlformats.org/officeDocument/2006/relationships/image" Target="../media/image31.svg"/><Relationship Id="rId5" Type="http://schemas.openxmlformats.org/officeDocument/2006/relationships/image" Target="../media/image17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425123-F77E-4A65-AF82-1A3BF4FFB0E1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4863D8D-683F-4B16-8F74-A10A343E9C68}">
      <dgm:prSet/>
      <dgm:spPr/>
      <dgm:t>
        <a:bodyPr/>
        <a:lstStyle/>
        <a:p>
          <a:r>
            <a:rPr lang="en-US"/>
            <a:t>Take time to listen to your body’s cues</a:t>
          </a:r>
        </a:p>
      </dgm:t>
    </dgm:pt>
    <dgm:pt modelId="{926861FC-2F49-43B4-846E-A8A712A7C4DB}" type="parTrans" cxnId="{2DEBBCF7-3E7B-4476-A784-DB10CC2E507A}">
      <dgm:prSet/>
      <dgm:spPr/>
      <dgm:t>
        <a:bodyPr/>
        <a:lstStyle/>
        <a:p>
          <a:endParaRPr lang="en-US"/>
        </a:p>
      </dgm:t>
    </dgm:pt>
    <dgm:pt modelId="{0B5A1532-3E6F-4D06-92AF-024F0A60F02E}" type="sibTrans" cxnId="{2DEBBCF7-3E7B-4476-A784-DB10CC2E507A}">
      <dgm:prSet/>
      <dgm:spPr/>
      <dgm:t>
        <a:bodyPr/>
        <a:lstStyle/>
        <a:p>
          <a:endParaRPr lang="en-US"/>
        </a:p>
      </dgm:t>
    </dgm:pt>
    <dgm:pt modelId="{F570585A-971A-4361-96A3-FFC0722EBE19}">
      <dgm:prSet/>
      <dgm:spPr/>
      <dgm:t>
        <a:bodyPr/>
        <a:lstStyle/>
        <a:p>
          <a:r>
            <a:rPr lang="en-US" dirty="0"/>
            <a:t>We need to take care of our whole body</a:t>
          </a:r>
        </a:p>
      </dgm:t>
    </dgm:pt>
    <dgm:pt modelId="{58CE6561-B39B-4DC8-B57E-E49C749C8EA5}" type="parTrans" cxnId="{BD9588F8-A21A-422A-9D38-555B36FA3144}">
      <dgm:prSet/>
      <dgm:spPr/>
      <dgm:t>
        <a:bodyPr/>
        <a:lstStyle/>
        <a:p>
          <a:endParaRPr lang="en-US"/>
        </a:p>
      </dgm:t>
    </dgm:pt>
    <dgm:pt modelId="{12D80B5E-915F-47E8-88C9-66D25E8D33A1}" type="sibTrans" cxnId="{BD9588F8-A21A-422A-9D38-555B36FA3144}">
      <dgm:prSet/>
      <dgm:spPr/>
      <dgm:t>
        <a:bodyPr/>
        <a:lstStyle/>
        <a:p>
          <a:endParaRPr lang="en-US"/>
        </a:p>
      </dgm:t>
    </dgm:pt>
    <dgm:pt modelId="{D780FEAB-A2B5-4F96-89B5-887D4801B3AD}" type="pres">
      <dgm:prSet presAssocID="{57425123-F77E-4A65-AF82-1A3BF4FFB0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1AF063F-0685-4473-9A62-C48932DD95C1}" type="pres">
      <dgm:prSet presAssocID="{44863D8D-683F-4B16-8F74-A10A343E9C68}" presName="hierRoot1" presStyleCnt="0"/>
      <dgm:spPr/>
    </dgm:pt>
    <dgm:pt modelId="{E4173E08-5F48-4FE0-86CE-139C52B6632C}" type="pres">
      <dgm:prSet presAssocID="{44863D8D-683F-4B16-8F74-A10A343E9C68}" presName="composite" presStyleCnt="0"/>
      <dgm:spPr/>
    </dgm:pt>
    <dgm:pt modelId="{D73F5814-685E-475A-9B80-92DE7332B114}" type="pres">
      <dgm:prSet presAssocID="{44863D8D-683F-4B16-8F74-A10A343E9C68}" presName="background" presStyleLbl="node0" presStyleIdx="0" presStyleCnt="2"/>
      <dgm:spPr/>
    </dgm:pt>
    <dgm:pt modelId="{670A4085-CC25-44D5-A505-7CF6002EAB7D}" type="pres">
      <dgm:prSet presAssocID="{44863D8D-683F-4B16-8F74-A10A343E9C68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68109B-2D00-452E-A340-D7AD4884A8F5}" type="pres">
      <dgm:prSet presAssocID="{44863D8D-683F-4B16-8F74-A10A343E9C68}" presName="hierChild2" presStyleCnt="0"/>
      <dgm:spPr/>
    </dgm:pt>
    <dgm:pt modelId="{242EC917-31B4-4C32-9353-67FA907E8B0D}" type="pres">
      <dgm:prSet presAssocID="{F570585A-971A-4361-96A3-FFC0722EBE19}" presName="hierRoot1" presStyleCnt="0"/>
      <dgm:spPr/>
    </dgm:pt>
    <dgm:pt modelId="{BAAD3ED2-41BE-4FB0-8668-B73371AABF32}" type="pres">
      <dgm:prSet presAssocID="{F570585A-971A-4361-96A3-FFC0722EBE19}" presName="composite" presStyleCnt="0"/>
      <dgm:spPr/>
    </dgm:pt>
    <dgm:pt modelId="{000796DF-8694-415F-BFDB-8FC85E0C77ED}" type="pres">
      <dgm:prSet presAssocID="{F570585A-971A-4361-96A3-FFC0722EBE19}" presName="background" presStyleLbl="node0" presStyleIdx="1" presStyleCnt="2"/>
      <dgm:spPr/>
    </dgm:pt>
    <dgm:pt modelId="{152AB5D2-C029-42B6-80C3-AD2DC9B9A729}" type="pres">
      <dgm:prSet presAssocID="{F570585A-971A-4361-96A3-FFC0722EBE19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2A8EC0-D312-4906-AEB5-3B77A2365073}" type="pres">
      <dgm:prSet presAssocID="{F570585A-971A-4361-96A3-FFC0722EBE19}" presName="hierChild2" presStyleCnt="0"/>
      <dgm:spPr/>
    </dgm:pt>
  </dgm:ptLst>
  <dgm:cxnLst>
    <dgm:cxn modelId="{2BC3EC04-C3AD-4983-A865-D41851507D4C}" type="presOf" srcId="{F570585A-971A-4361-96A3-FFC0722EBE19}" destId="{152AB5D2-C029-42B6-80C3-AD2DC9B9A729}" srcOrd="0" destOrd="0" presId="urn:microsoft.com/office/officeart/2005/8/layout/hierarchy1"/>
    <dgm:cxn modelId="{CFFA5D02-17A4-4A9C-9339-BDA115B96888}" type="presOf" srcId="{57425123-F77E-4A65-AF82-1A3BF4FFB0E1}" destId="{D780FEAB-A2B5-4F96-89B5-887D4801B3AD}" srcOrd="0" destOrd="0" presId="urn:microsoft.com/office/officeart/2005/8/layout/hierarchy1"/>
    <dgm:cxn modelId="{87B6514A-4132-46C0-8BC2-C1E6009DB339}" type="presOf" srcId="{44863D8D-683F-4B16-8F74-A10A343E9C68}" destId="{670A4085-CC25-44D5-A505-7CF6002EAB7D}" srcOrd="0" destOrd="0" presId="urn:microsoft.com/office/officeart/2005/8/layout/hierarchy1"/>
    <dgm:cxn modelId="{2DEBBCF7-3E7B-4476-A784-DB10CC2E507A}" srcId="{57425123-F77E-4A65-AF82-1A3BF4FFB0E1}" destId="{44863D8D-683F-4B16-8F74-A10A343E9C68}" srcOrd="0" destOrd="0" parTransId="{926861FC-2F49-43B4-846E-A8A712A7C4DB}" sibTransId="{0B5A1532-3E6F-4D06-92AF-024F0A60F02E}"/>
    <dgm:cxn modelId="{BD9588F8-A21A-422A-9D38-555B36FA3144}" srcId="{57425123-F77E-4A65-AF82-1A3BF4FFB0E1}" destId="{F570585A-971A-4361-96A3-FFC0722EBE19}" srcOrd="1" destOrd="0" parTransId="{58CE6561-B39B-4DC8-B57E-E49C749C8EA5}" sibTransId="{12D80B5E-915F-47E8-88C9-66D25E8D33A1}"/>
    <dgm:cxn modelId="{C2874D51-C92B-41B6-901A-BE90D1AD5516}" type="presParOf" srcId="{D780FEAB-A2B5-4F96-89B5-887D4801B3AD}" destId="{61AF063F-0685-4473-9A62-C48932DD95C1}" srcOrd="0" destOrd="0" presId="urn:microsoft.com/office/officeart/2005/8/layout/hierarchy1"/>
    <dgm:cxn modelId="{8265A354-E051-44C2-A18C-24F031CF8C43}" type="presParOf" srcId="{61AF063F-0685-4473-9A62-C48932DD95C1}" destId="{E4173E08-5F48-4FE0-86CE-139C52B6632C}" srcOrd="0" destOrd="0" presId="urn:microsoft.com/office/officeart/2005/8/layout/hierarchy1"/>
    <dgm:cxn modelId="{54A0737B-B0B0-4611-B275-8F198DD87DE5}" type="presParOf" srcId="{E4173E08-5F48-4FE0-86CE-139C52B6632C}" destId="{D73F5814-685E-475A-9B80-92DE7332B114}" srcOrd="0" destOrd="0" presId="urn:microsoft.com/office/officeart/2005/8/layout/hierarchy1"/>
    <dgm:cxn modelId="{26354082-5FE7-4E1A-BECC-D8F646E78A71}" type="presParOf" srcId="{E4173E08-5F48-4FE0-86CE-139C52B6632C}" destId="{670A4085-CC25-44D5-A505-7CF6002EAB7D}" srcOrd="1" destOrd="0" presId="urn:microsoft.com/office/officeart/2005/8/layout/hierarchy1"/>
    <dgm:cxn modelId="{1313577D-125C-4634-887C-F4F29A106C38}" type="presParOf" srcId="{61AF063F-0685-4473-9A62-C48932DD95C1}" destId="{6768109B-2D00-452E-A340-D7AD4884A8F5}" srcOrd="1" destOrd="0" presId="urn:microsoft.com/office/officeart/2005/8/layout/hierarchy1"/>
    <dgm:cxn modelId="{EC32B60A-B0AA-435E-86B8-4CB18B09F373}" type="presParOf" srcId="{D780FEAB-A2B5-4F96-89B5-887D4801B3AD}" destId="{242EC917-31B4-4C32-9353-67FA907E8B0D}" srcOrd="1" destOrd="0" presId="urn:microsoft.com/office/officeart/2005/8/layout/hierarchy1"/>
    <dgm:cxn modelId="{5C5C16BE-7F1F-4696-A397-32F954E7917F}" type="presParOf" srcId="{242EC917-31B4-4C32-9353-67FA907E8B0D}" destId="{BAAD3ED2-41BE-4FB0-8668-B73371AABF32}" srcOrd="0" destOrd="0" presId="urn:microsoft.com/office/officeart/2005/8/layout/hierarchy1"/>
    <dgm:cxn modelId="{40A5BB45-4F3C-45D6-B2A0-D87E1DCD0E60}" type="presParOf" srcId="{BAAD3ED2-41BE-4FB0-8668-B73371AABF32}" destId="{000796DF-8694-415F-BFDB-8FC85E0C77ED}" srcOrd="0" destOrd="0" presId="urn:microsoft.com/office/officeart/2005/8/layout/hierarchy1"/>
    <dgm:cxn modelId="{DE79424C-686C-4CEE-A813-F1578AF46792}" type="presParOf" srcId="{BAAD3ED2-41BE-4FB0-8668-B73371AABF32}" destId="{152AB5D2-C029-42B6-80C3-AD2DC9B9A729}" srcOrd="1" destOrd="0" presId="urn:microsoft.com/office/officeart/2005/8/layout/hierarchy1"/>
    <dgm:cxn modelId="{C9F8E8B5-4D7A-40D3-B811-6974B348F6D7}" type="presParOf" srcId="{242EC917-31B4-4C32-9353-67FA907E8B0D}" destId="{472A8EC0-D312-4906-AEB5-3B77A23650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0AB80-17CB-4D3B-8406-D38A22B54C6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FC38AA66-B0C9-4DE8-A608-593B2DB60CD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Trying to preserve some sense of normalcy is important for  well-being</a:t>
          </a:r>
        </a:p>
      </dgm:t>
    </dgm:pt>
    <dgm:pt modelId="{E3AA1B80-9521-4E9F-B810-91C8E2F2205F}" type="parTrans" cxnId="{898AF371-B34D-498C-B421-649CAD2D5FC9}">
      <dgm:prSet/>
      <dgm:spPr/>
      <dgm:t>
        <a:bodyPr/>
        <a:lstStyle/>
        <a:p>
          <a:endParaRPr lang="en-US"/>
        </a:p>
      </dgm:t>
    </dgm:pt>
    <dgm:pt modelId="{156A2AF1-C337-4A33-B9D5-2D657C6FC9C1}" type="sibTrans" cxnId="{898AF371-B34D-498C-B421-649CAD2D5FC9}">
      <dgm:prSet/>
      <dgm:spPr/>
      <dgm:t>
        <a:bodyPr/>
        <a:lstStyle/>
        <a:p>
          <a:endParaRPr lang="en-US"/>
        </a:p>
      </dgm:t>
    </dgm:pt>
    <dgm:pt modelId="{F6A4591B-7A29-4F06-B662-516CEC7A00DB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040BB671-62DE-4ABF-BAE9-E52A355B73F7}" type="parTrans" cxnId="{554BE24F-0B72-40A7-868B-AB954F3033B8}">
      <dgm:prSet/>
      <dgm:spPr/>
      <dgm:t>
        <a:bodyPr/>
        <a:lstStyle/>
        <a:p>
          <a:endParaRPr lang="en-US"/>
        </a:p>
      </dgm:t>
    </dgm:pt>
    <dgm:pt modelId="{10213F6A-E9DE-4E50-822D-14BA408B8B26}" type="sibTrans" cxnId="{554BE24F-0B72-40A7-868B-AB954F3033B8}">
      <dgm:prSet/>
      <dgm:spPr/>
      <dgm:t>
        <a:bodyPr/>
        <a:lstStyle/>
        <a:p>
          <a:endParaRPr lang="en-US"/>
        </a:p>
      </dgm:t>
    </dgm:pt>
    <dgm:pt modelId="{72D85B64-6F47-4CAE-975A-F08F38F2B52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Good mental health promotes good physical health</a:t>
          </a:r>
        </a:p>
      </dgm:t>
    </dgm:pt>
    <dgm:pt modelId="{A8123F0B-7F80-4921-9F7D-470C429A8A8D}" type="parTrans" cxnId="{BB9A08F5-39C2-4DF3-B6A6-FA8B354BD19C}">
      <dgm:prSet/>
      <dgm:spPr/>
      <dgm:t>
        <a:bodyPr/>
        <a:lstStyle/>
        <a:p>
          <a:endParaRPr lang="en-US"/>
        </a:p>
      </dgm:t>
    </dgm:pt>
    <dgm:pt modelId="{12F8ECDF-9292-4433-868C-529CFADC3388}" type="sibTrans" cxnId="{BB9A08F5-39C2-4DF3-B6A6-FA8B354BD19C}">
      <dgm:prSet/>
      <dgm:spPr/>
      <dgm:t>
        <a:bodyPr/>
        <a:lstStyle/>
        <a:p>
          <a:endParaRPr lang="en-US"/>
        </a:p>
      </dgm:t>
    </dgm:pt>
    <dgm:pt modelId="{66130067-B273-484A-AF2D-549681DBFF1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Every little bit of movement counts</a:t>
          </a:r>
        </a:p>
      </dgm:t>
    </dgm:pt>
    <dgm:pt modelId="{2E9B35A7-CD68-49AF-889A-707728EFBE44}" type="parTrans" cxnId="{ABB3412B-2B17-4423-9C52-6ED0DACF4D6A}">
      <dgm:prSet/>
      <dgm:spPr/>
      <dgm:t>
        <a:bodyPr/>
        <a:lstStyle/>
        <a:p>
          <a:endParaRPr lang="en-US"/>
        </a:p>
      </dgm:t>
    </dgm:pt>
    <dgm:pt modelId="{D2DBEEA9-41FF-4C06-9383-046F444C95FB}" type="sibTrans" cxnId="{ABB3412B-2B17-4423-9C52-6ED0DACF4D6A}">
      <dgm:prSet/>
      <dgm:spPr/>
      <dgm:t>
        <a:bodyPr/>
        <a:lstStyle/>
        <a:p>
          <a:endParaRPr lang="en-US"/>
        </a:p>
      </dgm:t>
    </dgm:pt>
    <dgm:pt modelId="{C5E43D06-1596-4974-B0CE-96BF1A596699}" type="pres">
      <dgm:prSet presAssocID="{D4A0AB80-17CB-4D3B-8406-D38A22B54C6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EDEE94-4B8D-46C2-BEF0-1874344BC708}" type="pres">
      <dgm:prSet presAssocID="{FC38AA66-B0C9-4DE8-A608-593B2DB60CD1}" presName="compNode" presStyleCnt="0"/>
      <dgm:spPr/>
    </dgm:pt>
    <dgm:pt modelId="{AC58C672-E485-491B-8F1E-B10BC7EEE05F}" type="pres">
      <dgm:prSet presAssocID="{FC38AA66-B0C9-4DE8-A608-593B2DB60CD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35A47BC2-8F61-4F70-9B7E-2778F92CA1BE}" type="pres">
      <dgm:prSet presAssocID="{FC38AA66-B0C9-4DE8-A608-593B2DB60CD1}" presName="iconSpace" presStyleCnt="0"/>
      <dgm:spPr/>
    </dgm:pt>
    <dgm:pt modelId="{3759616B-A9E2-41E8-9858-010AC087F879}" type="pres">
      <dgm:prSet presAssocID="{FC38AA66-B0C9-4DE8-A608-593B2DB60CD1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965EA01-9C60-462C-8437-6DE7C52E0407}" type="pres">
      <dgm:prSet presAssocID="{FC38AA66-B0C9-4DE8-A608-593B2DB60CD1}" presName="txSpace" presStyleCnt="0"/>
      <dgm:spPr/>
    </dgm:pt>
    <dgm:pt modelId="{BC40297A-45E6-4F10-A9FF-593A87221643}" type="pres">
      <dgm:prSet presAssocID="{FC38AA66-B0C9-4DE8-A608-593B2DB60CD1}" presName="desTx" presStyleLbl="revTx" presStyleIdx="1" presStyleCnt="6">
        <dgm:presLayoutVars/>
      </dgm:prSet>
      <dgm:spPr/>
      <dgm:t>
        <a:bodyPr/>
        <a:lstStyle/>
        <a:p>
          <a:endParaRPr lang="en-US"/>
        </a:p>
      </dgm:t>
    </dgm:pt>
    <dgm:pt modelId="{D8829829-6E47-4E2A-9E5D-8B0B29CA08EF}" type="pres">
      <dgm:prSet presAssocID="{156A2AF1-C337-4A33-B9D5-2D657C6FC9C1}" presName="sibTrans" presStyleCnt="0"/>
      <dgm:spPr/>
    </dgm:pt>
    <dgm:pt modelId="{199346CE-B3D5-42F7-886F-E90A6D5D7111}" type="pres">
      <dgm:prSet presAssocID="{72D85B64-6F47-4CAE-975A-F08F38F2B52A}" presName="compNode" presStyleCnt="0"/>
      <dgm:spPr/>
    </dgm:pt>
    <dgm:pt modelId="{63B731E0-DC1C-4CE2-858A-A3D7AF91B89C}" type="pres">
      <dgm:prSet presAssocID="{72D85B64-6F47-4CAE-975A-F08F38F2B52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0D31A9A-0808-4828-BA83-D7FD1E9108B2}" type="pres">
      <dgm:prSet presAssocID="{72D85B64-6F47-4CAE-975A-F08F38F2B52A}" presName="iconSpace" presStyleCnt="0"/>
      <dgm:spPr/>
    </dgm:pt>
    <dgm:pt modelId="{3AC6D942-3E48-4084-AC8D-197B9E98DADB}" type="pres">
      <dgm:prSet presAssocID="{72D85B64-6F47-4CAE-975A-F08F38F2B52A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7E3C713-C66F-45F5-B955-0ADE27221525}" type="pres">
      <dgm:prSet presAssocID="{72D85B64-6F47-4CAE-975A-F08F38F2B52A}" presName="txSpace" presStyleCnt="0"/>
      <dgm:spPr/>
    </dgm:pt>
    <dgm:pt modelId="{DA6AB53D-65A0-4A86-AADA-20B318092DFA}" type="pres">
      <dgm:prSet presAssocID="{72D85B64-6F47-4CAE-975A-F08F38F2B52A}" presName="desTx" presStyleLbl="revTx" presStyleIdx="3" presStyleCnt="6">
        <dgm:presLayoutVars/>
      </dgm:prSet>
      <dgm:spPr/>
    </dgm:pt>
    <dgm:pt modelId="{0AEEE4F3-59E1-4364-BD29-116E7360BA1D}" type="pres">
      <dgm:prSet presAssocID="{12F8ECDF-9292-4433-868C-529CFADC3388}" presName="sibTrans" presStyleCnt="0"/>
      <dgm:spPr/>
    </dgm:pt>
    <dgm:pt modelId="{31D92635-BAF8-4AF4-AC4E-6AFC15E90603}" type="pres">
      <dgm:prSet presAssocID="{66130067-B273-484A-AF2D-549681DBFF17}" presName="compNode" presStyleCnt="0"/>
      <dgm:spPr/>
    </dgm:pt>
    <dgm:pt modelId="{2B17B9DE-52DF-4C3D-9CA5-5D0D160322FA}" type="pres">
      <dgm:prSet presAssocID="{66130067-B273-484A-AF2D-549681DBFF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ootprint"/>
        </a:ext>
      </dgm:extLst>
    </dgm:pt>
    <dgm:pt modelId="{B1B5B4F9-988C-4277-88C8-960C4324A35C}" type="pres">
      <dgm:prSet presAssocID="{66130067-B273-484A-AF2D-549681DBFF17}" presName="iconSpace" presStyleCnt="0"/>
      <dgm:spPr/>
    </dgm:pt>
    <dgm:pt modelId="{984DD50B-5811-4692-BCB2-0321AA1644EE}" type="pres">
      <dgm:prSet presAssocID="{66130067-B273-484A-AF2D-549681DBFF17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95B9675-C028-4509-8833-517A78005823}" type="pres">
      <dgm:prSet presAssocID="{66130067-B273-484A-AF2D-549681DBFF17}" presName="txSpace" presStyleCnt="0"/>
      <dgm:spPr/>
    </dgm:pt>
    <dgm:pt modelId="{CA2BB67C-A7DA-4515-96A6-3AD698FED52F}" type="pres">
      <dgm:prSet presAssocID="{66130067-B273-484A-AF2D-549681DBFF17}" presName="desTx" presStyleLbl="revTx" presStyleIdx="5" presStyleCnt="6">
        <dgm:presLayoutVars/>
      </dgm:prSet>
      <dgm:spPr/>
    </dgm:pt>
  </dgm:ptLst>
  <dgm:cxnLst>
    <dgm:cxn modelId="{2C751F30-4F28-4E44-A79E-7C1B62ABFB91}" type="presOf" srcId="{F6A4591B-7A29-4F06-B662-516CEC7A00DB}" destId="{BC40297A-45E6-4F10-A9FF-593A87221643}" srcOrd="0" destOrd="0" presId="urn:microsoft.com/office/officeart/2018/2/layout/IconLabelDescriptionList"/>
    <dgm:cxn modelId="{554BE24F-0B72-40A7-868B-AB954F3033B8}" srcId="{FC38AA66-B0C9-4DE8-A608-593B2DB60CD1}" destId="{F6A4591B-7A29-4F06-B662-516CEC7A00DB}" srcOrd="0" destOrd="0" parTransId="{040BB671-62DE-4ABF-BAE9-E52A355B73F7}" sibTransId="{10213F6A-E9DE-4E50-822D-14BA408B8B26}"/>
    <dgm:cxn modelId="{B437B7EA-9A1A-4ECE-BC1B-0FD1E64592B9}" type="presOf" srcId="{72D85B64-6F47-4CAE-975A-F08F38F2B52A}" destId="{3AC6D942-3E48-4084-AC8D-197B9E98DADB}" srcOrd="0" destOrd="0" presId="urn:microsoft.com/office/officeart/2018/2/layout/IconLabelDescriptionList"/>
    <dgm:cxn modelId="{BF18ED53-C6B9-4300-8002-C9FF4A6B79A1}" type="presOf" srcId="{66130067-B273-484A-AF2D-549681DBFF17}" destId="{984DD50B-5811-4692-BCB2-0321AA1644EE}" srcOrd="0" destOrd="0" presId="urn:microsoft.com/office/officeart/2018/2/layout/IconLabelDescriptionList"/>
    <dgm:cxn modelId="{F5462BCA-FC8B-4E69-BF48-6946F6FF3B7C}" type="presOf" srcId="{D4A0AB80-17CB-4D3B-8406-D38A22B54C6B}" destId="{C5E43D06-1596-4974-B0CE-96BF1A596699}" srcOrd="0" destOrd="0" presId="urn:microsoft.com/office/officeart/2018/2/layout/IconLabelDescriptionList"/>
    <dgm:cxn modelId="{F419E38D-B1E7-468C-8EB1-444BB89ACA2F}" type="presOf" srcId="{FC38AA66-B0C9-4DE8-A608-593B2DB60CD1}" destId="{3759616B-A9E2-41E8-9858-010AC087F879}" srcOrd="0" destOrd="0" presId="urn:microsoft.com/office/officeart/2018/2/layout/IconLabelDescriptionList"/>
    <dgm:cxn modelId="{898AF371-B34D-498C-B421-649CAD2D5FC9}" srcId="{D4A0AB80-17CB-4D3B-8406-D38A22B54C6B}" destId="{FC38AA66-B0C9-4DE8-A608-593B2DB60CD1}" srcOrd="0" destOrd="0" parTransId="{E3AA1B80-9521-4E9F-B810-91C8E2F2205F}" sibTransId="{156A2AF1-C337-4A33-B9D5-2D657C6FC9C1}"/>
    <dgm:cxn modelId="{ABB3412B-2B17-4423-9C52-6ED0DACF4D6A}" srcId="{D4A0AB80-17CB-4D3B-8406-D38A22B54C6B}" destId="{66130067-B273-484A-AF2D-549681DBFF17}" srcOrd="2" destOrd="0" parTransId="{2E9B35A7-CD68-49AF-889A-707728EFBE44}" sibTransId="{D2DBEEA9-41FF-4C06-9383-046F444C95FB}"/>
    <dgm:cxn modelId="{BB9A08F5-39C2-4DF3-B6A6-FA8B354BD19C}" srcId="{D4A0AB80-17CB-4D3B-8406-D38A22B54C6B}" destId="{72D85B64-6F47-4CAE-975A-F08F38F2B52A}" srcOrd="1" destOrd="0" parTransId="{A8123F0B-7F80-4921-9F7D-470C429A8A8D}" sibTransId="{12F8ECDF-9292-4433-868C-529CFADC3388}"/>
    <dgm:cxn modelId="{02DE403E-5FBE-4A67-A84E-5CC84AB12CE8}" type="presParOf" srcId="{C5E43D06-1596-4974-B0CE-96BF1A596699}" destId="{E8EDEE94-4B8D-46C2-BEF0-1874344BC708}" srcOrd="0" destOrd="0" presId="urn:microsoft.com/office/officeart/2018/2/layout/IconLabelDescriptionList"/>
    <dgm:cxn modelId="{40BC96E3-1540-42F1-9D4A-77A84ECDA067}" type="presParOf" srcId="{E8EDEE94-4B8D-46C2-BEF0-1874344BC708}" destId="{AC58C672-E485-491B-8F1E-B10BC7EEE05F}" srcOrd="0" destOrd="0" presId="urn:microsoft.com/office/officeart/2018/2/layout/IconLabelDescriptionList"/>
    <dgm:cxn modelId="{604F99F0-BDE4-434A-9D6A-D6B836CD2F83}" type="presParOf" srcId="{E8EDEE94-4B8D-46C2-BEF0-1874344BC708}" destId="{35A47BC2-8F61-4F70-9B7E-2778F92CA1BE}" srcOrd="1" destOrd="0" presId="urn:microsoft.com/office/officeart/2018/2/layout/IconLabelDescriptionList"/>
    <dgm:cxn modelId="{69638F82-3A3F-4B15-B464-6DAA6A9FE01B}" type="presParOf" srcId="{E8EDEE94-4B8D-46C2-BEF0-1874344BC708}" destId="{3759616B-A9E2-41E8-9858-010AC087F879}" srcOrd="2" destOrd="0" presId="urn:microsoft.com/office/officeart/2018/2/layout/IconLabelDescriptionList"/>
    <dgm:cxn modelId="{9DEDC4DD-4E4D-438F-95E0-D798300CEBA1}" type="presParOf" srcId="{E8EDEE94-4B8D-46C2-BEF0-1874344BC708}" destId="{9965EA01-9C60-462C-8437-6DE7C52E0407}" srcOrd="3" destOrd="0" presId="urn:microsoft.com/office/officeart/2018/2/layout/IconLabelDescriptionList"/>
    <dgm:cxn modelId="{E8A3E01E-6832-4454-8D18-BE4E7227D429}" type="presParOf" srcId="{E8EDEE94-4B8D-46C2-BEF0-1874344BC708}" destId="{BC40297A-45E6-4F10-A9FF-593A87221643}" srcOrd="4" destOrd="0" presId="urn:microsoft.com/office/officeart/2018/2/layout/IconLabelDescriptionList"/>
    <dgm:cxn modelId="{86FFC3DC-C776-4B7E-8C60-5B6FE611D33E}" type="presParOf" srcId="{C5E43D06-1596-4974-B0CE-96BF1A596699}" destId="{D8829829-6E47-4E2A-9E5D-8B0B29CA08EF}" srcOrd="1" destOrd="0" presId="urn:microsoft.com/office/officeart/2018/2/layout/IconLabelDescriptionList"/>
    <dgm:cxn modelId="{E5198EDD-126D-4080-8552-1D24AE384F62}" type="presParOf" srcId="{C5E43D06-1596-4974-B0CE-96BF1A596699}" destId="{199346CE-B3D5-42F7-886F-E90A6D5D7111}" srcOrd="2" destOrd="0" presId="urn:microsoft.com/office/officeart/2018/2/layout/IconLabelDescriptionList"/>
    <dgm:cxn modelId="{15FF5238-EEDA-4C1E-BB05-1061C3C2DA39}" type="presParOf" srcId="{199346CE-B3D5-42F7-886F-E90A6D5D7111}" destId="{63B731E0-DC1C-4CE2-858A-A3D7AF91B89C}" srcOrd="0" destOrd="0" presId="urn:microsoft.com/office/officeart/2018/2/layout/IconLabelDescriptionList"/>
    <dgm:cxn modelId="{A147AB1B-431B-4CAC-AEA8-8CA957858910}" type="presParOf" srcId="{199346CE-B3D5-42F7-886F-E90A6D5D7111}" destId="{E0D31A9A-0808-4828-BA83-D7FD1E9108B2}" srcOrd="1" destOrd="0" presId="urn:microsoft.com/office/officeart/2018/2/layout/IconLabelDescriptionList"/>
    <dgm:cxn modelId="{35AE3B9E-3F2F-4AA3-972B-39A46595D703}" type="presParOf" srcId="{199346CE-B3D5-42F7-886F-E90A6D5D7111}" destId="{3AC6D942-3E48-4084-AC8D-197B9E98DADB}" srcOrd="2" destOrd="0" presId="urn:microsoft.com/office/officeart/2018/2/layout/IconLabelDescriptionList"/>
    <dgm:cxn modelId="{CD1DCA22-7595-454E-B48D-52721892B4BB}" type="presParOf" srcId="{199346CE-B3D5-42F7-886F-E90A6D5D7111}" destId="{B7E3C713-C66F-45F5-B955-0ADE27221525}" srcOrd="3" destOrd="0" presId="urn:microsoft.com/office/officeart/2018/2/layout/IconLabelDescriptionList"/>
    <dgm:cxn modelId="{A0154541-287D-4279-8821-CE36CB8D45E3}" type="presParOf" srcId="{199346CE-B3D5-42F7-886F-E90A6D5D7111}" destId="{DA6AB53D-65A0-4A86-AADA-20B318092DFA}" srcOrd="4" destOrd="0" presId="urn:microsoft.com/office/officeart/2018/2/layout/IconLabelDescriptionList"/>
    <dgm:cxn modelId="{65BAEC5B-DA39-41D5-909F-7FF3CDFB2918}" type="presParOf" srcId="{C5E43D06-1596-4974-B0CE-96BF1A596699}" destId="{0AEEE4F3-59E1-4364-BD29-116E7360BA1D}" srcOrd="3" destOrd="0" presId="urn:microsoft.com/office/officeart/2018/2/layout/IconLabelDescriptionList"/>
    <dgm:cxn modelId="{43B9C68C-4848-4C68-B368-4D02BCC6DD82}" type="presParOf" srcId="{C5E43D06-1596-4974-B0CE-96BF1A596699}" destId="{31D92635-BAF8-4AF4-AC4E-6AFC15E90603}" srcOrd="4" destOrd="0" presId="urn:microsoft.com/office/officeart/2018/2/layout/IconLabelDescriptionList"/>
    <dgm:cxn modelId="{E6C85BDD-B651-4398-AFA5-4F1EE31A286A}" type="presParOf" srcId="{31D92635-BAF8-4AF4-AC4E-6AFC15E90603}" destId="{2B17B9DE-52DF-4C3D-9CA5-5D0D160322FA}" srcOrd="0" destOrd="0" presId="urn:microsoft.com/office/officeart/2018/2/layout/IconLabelDescriptionList"/>
    <dgm:cxn modelId="{1DD772EE-5644-4013-9B5D-A34828BB9780}" type="presParOf" srcId="{31D92635-BAF8-4AF4-AC4E-6AFC15E90603}" destId="{B1B5B4F9-988C-4277-88C8-960C4324A35C}" srcOrd="1" destOrd="0" presId="urn:microsoft.com/office/officeart/2018/2/layout/IconLabelDescriptionList"/>
    <dgm:cxn modelId="{FAE6B1F8-A094-4490-BD16-FF35E8585DA5}" type="presParOf" srcId="{31D92635-BAF8-4AF4-AC4E-6AFC15E90603}" destId="{984DD50B-5811-4692-BCB2-0321AA1644EE}" srcOrd="2" destOrd="0" presId="urn:microsoft.com/office/officeart/2018/2/layout/IconLabelDescriptionList"/>
    <dgm:cxn modelId="{3EDBD99D-8D69-483F-93B9-D7C3012BCDC3}" type="presParOf" srcId="{31D92635-BAF8-4AF4-AC4E-6AFC15E90603}" destId="{695B9675-C028-4509-8833-517A78005823}" srcOrd="3" destOrd="0" presId="urn:microsoft.com/office/officeart/2018/2/layout/IconLabelDescriptionList"/>
    <dgm:cxn modelId="{2E545A9F-1E0E-4695-94C3-BDD2FDFAC8C9}" type="presParOf" srcId="{31D92635-BAF8-4AF4-AC4E-6AFC15E90603}" destId="{CA2BB67C-A7DA-4515-96A6-3AD698FED52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F87F9B-71FE-4C1B-B8B9-76D01B24C8B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10FF00A-FD80-4D0C-88F8-573D6E0A4A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It’s important to take a few moments and pause and just try to relax ourselves and our nervous system</a:t>
          </a:r>
        </a:p>
      </dgm:t>
    </dgm:pt>
    <dgm:pt modelId="{DD0CFE82-C162-4B60-AB95-DB0C1B3BB357}" type="parTrans" cxnId="{8657ED55-3703-4100-A3C2-7A35F4B64DE7}">
      <dgm:prSet/>
      <dgm:spPr/>
      <dgm:t>
        <a:bodyPr/>
        <a:lstStyle/>
        <a:p>
          <a:endParaRPr lang="en-US"/>
        </a:p>
      </dgm:t>
    </dgm:pt>
    <dgm:pt modelId="{B9456D4D-C11A-4672-B269-292B399F9303}" type="sibTrans" cxnId="{8657ED55-3703-4100-A3C2-7A35F4B64DE7}">
      <dgm:prSet/>
      <dgm:spPr/>
      <dgm:t>
        <a:bodyPr/>
        <a:lstStyle/>
        <a:p>
          <a:endParaRPr lang="en-US"/>
        </a:p>
      </dgm:t>
    </dgm:pt>
    <dgm:pt modelId="{89E6BF70-6B03-4863-8144-0801C754EF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Taking deep breaths helps improve lung capacity improves immunity.</a:t>
          </a:r>
        </a:p>
      </dgm:t>
    </dgm:pt>
    <dgm:pt modelId="{8CF0F86C-0D57-4047-8613-2830EFBCC2BD}" type="parTrans" cxnId="{8357162E-D224-409B-B671-BBCB5AF8C978}">
      <dgm:prSet/>
      <dgm:spPr/>
      <dgm:t>
        <a:bodyPr/>
        <a:lstStyle/>
        <a:p>
          <a:endParaRPr lang="en-US"/>
        </a:p>
      </dgm:t>
    </dgm:pt>
    <dgm:pt modelId="{C0C8A006-ECAF-4090-AD98-C4D86E5C57BD}" type="sibTrans" cxnId="{8357162E-D224-409B-B671-BBCB5AF8C978}">
      <dgm:prSet/>
      <dgm:spPr/>
      <dgm:t>
        <a:bodyPr/>
        <a:lstStyle/>
        <a:p>
          <a:endParaRPr lang="en-US"/>
        </a:p>
      </dgm:t>
    </dgm:pt>
    <dgm:pt modelId="{9F3D2CAE-13A3-4F6A-96E4-EE26F2410BCD}" type="pres">
      <dgm:prSet presAssocID="{2AF87F9B-71FE-4C1B-B8B9-76D01B24C8B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909ACE-92B6-4598-B634-11095620E1B0}" type="pres">
      <dgm:prSet presAssocID="{110FF00A-FD80-4D0C-88F8-573D6E0A4AC9}" presName="compNode" presStyleCnt="0"/>
      <dgm:spPr/>
    </dgm:pt>
    <dgm:pt modelId="{B1536698-B6C8-418E-92F3-D7A7A44A5CC6}" type="pres">
      <dgm:prSet presAssocID="{110FF00A-FD80-4D0C-88F8-573D6E0A4AC9}" presName="bgRect" presStyleLbl="bgShp" presStyleIdx="0" presStyleCnt="2"/>
      <dgm:spPr/>
    </dgm:pt>
    <dgm:pt modelId="{EE2E6654-80BA-4CEB-9BAD-99F38E8C5C9F}" type="pres">
      <dgm:prSet presAssocID="{110FF00A-FD80-4D0C-88F8-573D6E0A4AC9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2DBAE5F4-D91C-46AC-BB68-636D619586AC}" type="pres">
      <dgm:prSet presAssocID="{110FF00A-FD80-4D0C-88F8-573D6E0A4AC9}" presName="spaceRect" presStyleCnt="0"/>
      <dgm:spPr/>
    </dgm:pt>
    <dgm:pt modelId="{870DF2CD-BAFF-429F-8F9F-C2121A27A847}" type="pres">
      <dgm:prSet presAssocID="{110FF00A-FD80-4D0C-88F8-573D6E0A4AC9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2F98E4D-A2E1-4267-9C0D-A7A576402194}" type="pres">
      <dgm:prSet presAssocID="{B9456D4D-C11A-4672-B269-292B399F9303}" presName="sibTrans" presStyleCnt="0"/>
      <dgm:spPr/>
    </dgm:pt>
    <dgm:pt modelId="{DC96D626-1D73-4F20-AD26-ADDDC7D93F68}" type="pres">
      <dgm:prSet presAssocID="{89E6BF70-6B03-4863-8144-0801C754EF36}" presName="compNode" presStyleCnt="0"/>
      <dgm:spPr/>
    </dgm:pt>
    <dgm:pt modelId="{E4A2552A-0D2F-44B0-BA9F-0C92AA178D1D}" type="pres">
      <dgm:prSet presAssocID="{89E6BF70-6B03-4863-8144-0801C754EF36}" presName="bgRect" presStyleLbl="bgShp" presStyleIdx="1" presStyleCnt="2"/>
      <dgm:spPr/>
    </dgm:pt>
    <dgm:pt modelId="{57A73E46-5A42-474D-A57A-5DB09A7937BB}" type="pres">
      <dgm:prSet presAssocID="{89E6BF70-6B03-4863-8144-0801C754EF36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7BCC2A5E-E546-4C8E-9269-1DE95EE5CE18}" type="pres">
      <dgm:prSet presAssocID="{89E6BF70-6B03-4863-8144-0801C754EF36}" presName="spaceRect" presStyleCnt="0"/>
      <dgm:spPr/>
    </dgm:pt>
    <dgm:pt modelId="{FCDB078B-6567-44F5-A4A1-A28964BA57E4}" type="pres">
      <dgm:prSet presAssocID="{89E6BF70-6B03-4863-8144-0801C754EF36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357162E-D224-409B-B671-BBCB5AF8C978}" srcId="{2AF87F9B-71FE-4C1B-B8B9-76D01B24C8B3}" destId="{89E6BF70-6B03-4863-8144-0801C754EF36}" srcOrd="1" destOrd="0" parTransId="{8CF0F86C-0D57-4047-8613-2830EFBCC2BD}" sibTransId="{C0C8A006-ECAF-4090-AD98-C4D86E5C57BD}"/>
    <dgm:cxn modelId="{231EFFD0-D293-4532-AD59-E6B4412FC2B2}" type="presOf" srcId="{2AF87F9B-71FE-4C1B-B8B9-76D01B24C8B3}" destId="{9F3D2CAE-13A3-4F6A-96E4-EE26F2410BCD}" srcOrd="0" destOrd="0" presId="urn:microsoft.com/office/officeart/2018/2/layout/IconVerticalSolidList"/>
    <dgm:cxn modelId="{8657ED55-3703-4100-A3C2-7A35F4B64DE7}" srcId="{2AF87F9B-71FE-4C1B-B8B9-76D01B24C8B3}" destId="{110FF00A-FD80-4D0C-88F8-573D6E0A4AC9}" srcOrd="0" destOrd="0" parTransId="{DD0CFE82-C162-4B60-AB95-DB0C1B3BB357}" sibTransId="{B9456D4D-C11A-4672-B269-292B399F9303}"/>
    <dgm:cxn modelId="{FF2F0E4A-BA41-483F-A77F-44AF8F4FA1BC}" type="presOf" srcId="{89E6BF70-6B03-4863-8144-0801C754EF36}" destId="{FCDB078B-6567-44F5-A4A1-A28964BA57E4}" srcOrd="0" destOrd="0" presId="urn:microsoft.com/office/officeart/2018/2/layout/IconVerticalSolidList"/>
    <dgm:cxn modelId="{1FCC2098-8D1F-4BF3-84AA-0A43C72A1D39}" type="presOf" srcId="{110FF00A-FD80-4D0C-88F8-573D6E0A4AC9}" destId="{870DF2CD-BAFF-429F-8F9F-C2121A27A847}" srcOrd="0" destOrd="0" presId="urn:microsoft.com/office/officeart/2018/2/layout/IconVerticalSolidList"/>
    <dgm:cxn modelId="{4ED333EC-ADBD-4116-AA0F-48A53312984A}" type="presParOf" srcId="{9F3D2CAE-13A3-4F6A-96E4-EE26F2410BCD}" destId="{A7909ACE-92B6-4598-B634-11095620E1B0}" srcOrd="0" destOrd="0" presId="urn:microsoft.com/office/officeart/2018/2/layout/IconVerticalSolidList"/>
    <dgm:cxn modelId="{88EA5570-2DCA-47B2-AEEE-365B1E0B20F7}" type="presParOf" srcId="{A7909ACE-92B6-4598-B634-11095620E1B0}" destId="{B1536698-B6C8-418E-92F3-D7A7A44A5CC6}" srcOrd="0" destOrd="0" presId="urn:microsoft.com/office/officeart/2018/2/layout/IconVerticalSolidList"/>
    <dgm:cxn modelId="{B1882A8A-CC27-49ED-BE51-E6DAE5563574}" type="presParOf" srcId="{A7909ACE-92B6-4598-B634-11095620E1B0}" destId="{EE2E6654-80BA-4CEB-9BAD-99F38E8C5C9F}" srcOrd="1" destOrd="0" presId="urn:microsoft.com/office/officeart/2018/2/layout/IconVerticalSolidList"/>
    <dgm:cxn modelId="{01FECA56-E464-4FDA-A780-86DEEECD89BB}" type="presParOf" srcId="{A7909ACE-92B6-4598-B634-11095620E1B0}" destId="{2DBAE5F4-D91C-46AC-BB68-636D619586AC}" srcOrd="2" destOrd="0" presId="urn:microsoft.com/office/officeart/2018/2/layout/IconVerticalSolidList"/>
    <dgm:cxn modelId="{16D4CFF7-B40D-438D-BEA0-709A29774783}" type="presParOf" srcId="{A7909ACE-92B6-4598-B634-11095620E1B0}" destId="{870DF2CD-BAFF-429F-8F9F-C2121A27A847}" srcOrd="3" destOrd="0" presId="urn:microsoft.com/office/officeart/2018/2/layout/IconVerticalSolidList"/>
    <dgm:cxn modelId="{39D4C2F1-0E47-49B7-BAE4-40F6A2784CEB}" type="presParOf" srcId="{9F3D2CAE-13A3-4F6A-96E4-EE26F2410BCD}" destId="{C2F98E4D-A2E1-4267-9C0D-A7A576402194}" srcOrd="1" destOrd="0" presId="urn:microsoft.com/office/officeart/2018/2/layout/IconVerticalSolidList"/>
    <dgm:cxn modelId="{6FCF72A4-1B9E-449D-A4B7-9DF615F4F43D}" type="presParOf" srcId="{9F3D2CAE-13A3-4F6A-96E4-EE26F2410BCD}" destId="{DC96D626-1D73-4F20-AD26-ADDDC7D93F68}" srcOrd="2" destOrd="0" presId="urn:microsoft.com/office/officeart/2018/2/layout/IconVerticalSolidList"/>
    <dgm:cxn modelId="{9DECAC4F-6399-407E-8206-C3A292F614A3}" type="presParOf" srcId="{DC96D626-1D73-4F20-AD26-ADDDC7D93F68}" destId="{E4A2552A-0D2F-44B0-BA9F-0C92AA178D1D}" srcOrd="0" destOrd="0" presId="urn:microsoft.com/office/officeart/2018/2/layout/IconVerticalSolidList"/>
    <dgm:cxn modelId="{E391C4DE-73C0-4583-945A-CDE267887632}" type="presParOf" srcId="{DC96D626-1D73-4F20-AD26-ADDDC7D93F68}" destId="{57A73E46-5A42-474D-A57A-5DB09A7937BB}" srcOrd="1" destOrd="0" presId="urn:microsoft.com/office/officeart/2018/2/layout/IconVerticalSolidList"/>
    <dgm:cxn modelId="{98A133D7-E767-4FCF-8EA8-4AAF2F817CB1}" type="presParOf" srcId="{DC96D626-1D73-4F20-AD26-ADDDC7D93F68}" destId="{7BCC2A5E-E546-4C8E-9269-1DE95EE5CE18}" srcOrd="2" destOrd="0" presId="urn:microsoft.com/office/officeart/2018/2/layout/IconVerticalSolidList"/>
    <dgm:cxn modelId="{E058411A-3E1E-471A-B1E5-9C860289E181}" type="presParOf" srcId="{DC96D626-1D73-4F20-AD26-ADDDC7D93F68}" destId="{FCDB078B-6567-44F5-A4A1-A28964BA57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F87F9B-71FE-4C1B-B8B9-76D01B24C8B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06B7205-88E5-4BEE-9929-E78A17DF24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Essentially, the cleaner the blood, the harder it is for illnesses to stay put in your system.</a:t>
          </a:r>
        </a:p>
      </dgm:t>
    </dgm:pt>
    <dgm:pt modelId="{557A829E-6758-4B59-B151-8451DB164A59}" type="parTrans" cxnId="{1E04D98F-241E-4430-BDAD-304F4052E8F9}">
      <dgm:prSet/>
      <dgm:spPr/>
      <dgm:t>
        <a:bodyPr/>
        <a:lstStyle/>
        <a:p>
          <a:endParaRPr lang="en-US"/>
        </a:p>
      </dgm:t>
    </dgm:pt>
    <dgm:pt modelId="{FCA8EC0E-580A-43AC-A087-1ECFCBED4AE8}" type="sibTrans" cxnId="{1E04D98F-241E-4430-BDAD-304F4052E8F9}">
      <dgm:prSet/>
      <dgm:spPr/>
      <dgm:t>
        <a:bodyPr/>
        <a:lstStyle/>
        <a:p>
          <a:endParaRPr lang="en-US"/>
        </a:p>
      </dgm:t>
    </dgm:pt>
    <dgm:pt modelId="{C0A91796-5753-4820-B91E-9449383676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When your blood is fully oxygenated, it carries and absorbs nutrients and vitamins more efficiently. </a:t>
          </a:r>
        </a:p>
      </dgm:t>
    </dgm:pt>
    <dgm:pt modelId="{0141BA8F-2F3B-46D4-8C0A-6BE74399785D}" type="sibTrans" cxnId="{209EF7AF-355F-4259-B9D6-5DB5B3C3CC6E}">
      <dgm:prSet/>
      <dgm:spPr/>
      <dgm:t>
        <a:bodyPr/>
        <a:lstStyle/>
        <a:p>
          <a:endParaRPr lang="en-US"/>
        </a:p>
      </dgm:t>
    </dgm:pt>
    <dgm:pt modelId="{62234271-77A8-49E5-A87D-79DD62CA260D}" type="parTrans" cxnId="{209EF7AF-355F-4259-B9D6-5DB5B3C3CC6E}">
      <dgm:prSet/>
      <dgm:spPr/>
      <dgm:t>
        <a:bodyPr/>
        <a:lstStyle/>
        <a:p>
          <a:endParaRPr lang="en-US"/>
        </a:p>
      </dgm:t>
    </dgm:pt>
    <dgm:pt modelId="{9F3D2CAE-13A3-4F6A-96E4-EE26F2410BCD}" type="pres">
      <dgm:prSet presAssocID="{2AF87F9B-71FE-4C1B-B8B9-76D01B24C8B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9EBEF4-B592-4135-B242-0BC39D82F4D3}" type="pres">
      <dgm:prSet presAssocID="{C0A91796-5753-4820-B91E-944938367692}" presName="compNode" presStyleCnt="0"/>
      <dgm:spPr/>
    </dgm:pt>
    <dgm:pt modelId="{36E8765D-A7A4-47FB-8F9F-67055F96A7DD}" type="pres">
      <dgm:prSet presAssocID="{C0A91796-5753-4820-B91E-944938367692}" presName="bgRect" presStyleLbl="bgShp" presStyleIdx="0" presStyleCnt="2"/>
      <dgm:spPr>
        <a:solidFill>
          <a:schemeClr val="accent4"/>
        </a:solidFill>
      </dgm:spPr>
    </dgm:pt>
    <dgm:pt modelId="{242E8EB4-F7A8-4C53-8EA0-869F0A9CAB37}" type="pres">
      <dgm:prSet presAssocID="{C0A91796-5753-4820-B91E-944938367692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B7C6255C-3740-4B1B-944C-98932BBB0D4D}" type="pres">
      <dgm:prSet presAssocID="{C0A91796-5753-4820-B91E-944938367692}" presName="spaceRect" presStyleCnt="0"/>
      <dgm:spPr/>
    </dgm:pt>
    <dgm:pt modelId="{7A634170-8B86-49DF-A6C3-BFC32A0F37C6}" type="pres">
      <dgm:prSet presAssocID="{C0A91796-5753-4820-B91E-944938367692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865C2-D8ED-4E35-959D-664D4CE66D39}" type="pres">
      <dgm:prSet presAssocID="{0141BA8F-2F3B-46D4-8C0A-6BE74399785D}" presName="sibTrans" presStyleCnt="0"/>
      <dgm:spPr/>
    </dgm:pt>
    <dgm:pt modelId="{13E76099-E37A-4DA6-B7D2-442203B3E4C2}" type="pres">
      <dgm:prSet presAssocID="{F06B7205-88E5-4BEE-9929-E78A17DF2478}" presName="compNode" presStyleCnt="0"/>
      <dgm:spPr/>
    </dgm:pt>
    <dgm:pt modelId="{45E30F10-4538-4F99-9A69-9C4D818F617A}" type="pres">
      <dgm:prSet presAssocID="{F06B7205-88E5-4BEE-9929-E78A17DF2478}" presName="bgRect" presStyleLbl="bgShp" presStyleIdx="1" presStyleCnt="2"/>
      <dgm:spPr>
        <a:solidFill>
          <a:schemeClr val="accent6"/>
        </a:solidFill>
      </dgm:spPr>
    </dgm:pt>
    <dgm:pt modelId="{E11C017E-CA4B-478A-903C-2336506E2EB5}" type="pres">
      <dgm:prSet presAssocID="{F06B7205-88E5-4BEE-9929-E78A17DF2478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9316E59E-2C69-4905-ABAD-BFE0FA266689}" type="pres">
      <dgm:prSet presAssocID="{F06B7205-88E5-4BEE-9929-E78A17DF2478}" presName="spaceRect" presStyleCnt="0"/>
      <dgm:spPr/>
    </dgm:pt>
    <dgm:pt modelId="{94A86943-E0BE-4185-84CF-C808EE194727}" type="pres">
      <dgm:prSet presAssocID="{F06B7205-88E5-4BEE-9929-E78A17DF2478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31EFFD0-D293-4532-AD59-E6B4412FC2B2}" type="presOf" srcId="{2AF87F9B-71FE-4C1B-B8B9-76D01B24C8B3}" destId="{9F3D2CAE-13A3-4F6A-96E4-EE26F2410BCD}" srcOrd="0" destOrd="0" presId="urn:microsoft.com/office/officeart/2018/2/layout/IconVerticalSolidList"/>
    <dgm:cxn modelId="{45D7BAD7-7D0F-4FF8-B49A-3F23AEE2E50D}" type="presOf" srcId="{F06B7205-88E5-4BEE-9929-E78A17DF2478}" destId="{94A86943-E0BE-4185-84CF-C808EE194727}" srcOrd="0" destOrd="0" presId="urn:microsoft.com/office/officeart/2018/2/layout/IconVerticalSolidList"/>
    <dgm:cxn modelId="{7DB8F3BD-5234-4641-A0B1-D5C285301B20}" type="presOf" srcId="{C0A91796-5753-4820-B91E-944938367692}" destId="{7A634170-8B86-49DF-A6C3-BFC32A0F37C6}" srcOrd="0" destOrd="0" presId="urn:microsoft.com/office/officeart/2018/2/layout/IconVerticalSolidList"/>
    <dgm:cxn modelId="{1E04D98F-241E-4430-BDAD-304F4052E8F9}" srcId="{2AF87F9B-71FE-4C1B-B8B9-76D01B24C8B3}" destId="{F06B7205-88E5-4BEE-9929-E78A17DF2478}" srcOrd="1" destOrd="0" parTransId="{557A829E-6758-4B59-B151-8451DB164A59}" sibTransId="{FCA8EC0E-580A-43AC-A087-1ECFCBED4AE8}"/>
    <dgm:cxn modelId="{209EF7AF-355F-4259-B9D6-5DB5B3C3CC6E}" srcId="{2AF87F9B-71FE-4C1B-B8B9-76D01B24C8B3}" destId="{C0A91796-5753-4820-B91E-944938367692}" srcOrd="0" destOrd="0" parTransId="{62234271-77A8-49E5-A87D-79DD62CA260D}" sibTransId="{0141BA8F-2F3B-46D4-8C0A-6BE74399785D}"/>
    <dgm:cxn modelId="{16FDF3C7-ECDC-4FE2-B0C6-53FC0F3EBCC3}" type="presParOf" srcId="{9F3D2CAE-13A3-4F6A-96E4-EE26F2410BCD}" destId="{7A9EBEF4-B592-4135-B242-0BC39D82F4D3}" srcOrd="0" destOrd="0" presId="urn:microsoft.com/office/officeart/2018/2/layout/IconVerticalSolidList"/>
    <dgm:cxn modelId="{5F8B1235-6425-4968-8B48-BC9B7777A79F}" type="presParOf" srcId="{7A9EBEF4-B592-4135-B242-0BC39D82F4D3}" destId="{36E8765D-A7A4-47FB-8F9F-67055F96A7DD}" srcOrd="0" destOrd="0" presId="urn:microsoft.com/office/officeart/2018/2/layout/IconVerticalSolidList"/>
    <dgm:cxn modelId="{0693DEFF-9A22-4E75-91CC-DD5CFB21A39F}" type="presParOf" srcId="{7A9EBEF4-B592-4135-B242-0BC39D82F4D3}" destId="{242E8EB4-F7A8-4C53-8EA0-869F0A9CAB37}" srcOrd="1" destOrd="0" presId="urn:microsoft.com/office/officeart/2018/2/layout/IconVerticalSolidList"/>
    <dgm:cxn modelId="{00BE2048-EE23-4DCB-9720-34B9F2D0107C}" type="presParOf" srcId="{7A9EBEF4-B592-4135-B242-0BC39D82F4D3}" destId="{B7C6255C-3740-4B1B-944C-98932BBB0D4D}" srcOrd="2" destOrd="0" presId="urn:microsoft.com/office/officeart/2018/2/layout/IconVerticalSolidList"/>
    <dgm:cxn modelId="{FAB5F0C0-2E10-4B0A-AF92-5BE3283FB428}" type="presParOf" srcId="{7A9EBEF4-B592-4135-B242-0BC39D82F4D3}" destId="{7A634170-8B86-49DF-A6C3-BFC32A0F37C6}" srcOrd="3" destOrd="0" presId="urn:microsoft.com/office/officeart/2018/2/layout/IconVerticalSolidList"/>
    <dgm:cxn modelId="{0060F829-6B80-4E55-885E-9A648BF7AE0F}" type="presParOf" srcId="{9F3D2CAE-13A3-4F6A-96E4-EE26F2410BCD}" destId="{21D865C2-D8ED-4E35-959D-664D4CE66D39}" srcOrd="1" destOrd="0" presId="urn:microsoft.com/office/officeart/2018/2/layout/IconVerticalSolidList"/>
    <dgm:cxn modelId="{910BAABD-6237-4223-A22A-2F24F5D20F61}" type="presParOf" srcId="{9F3D2CAE-13A3-4F6A-96E4-EE26F2410BCD}" destId="{13E76099-E37A-4DA6-B7D2-442203B3E4C2}" srcOrd="2" destOrd="0" presId="urn:microsoft.com/office/officeart/2018/2/layout/IconVerticalSolidList"/>
    <dgm:cxn modelId="{769E97D9-C64F-4D56-AEBF-9637A6F809DC}" type="presParOf" srcId="{13E76099-E37A-4DA6-B7D2-442203B3E4C2}" destId="{45E30F10-4538-4F99-9A69-9C4D818F617A}" srcOrd="0" destOrd="0" presId="urn:microsoft.com/office/officeart/2018/2/layout/IconVerticalSolidList"/>
    <dgm:cxn modelId="{2D94463A-0264-4E06-A757-28E3CCA4E960}" type="presParOf" srcId="{13E76099-E37A-4DA6-B7D2-442203B3E4C2}" destId="{E11C017E-CA4B-478A-903C-2336506E2EB5}" srcOrd="1" destOrd="0" presId="urn:microsoft.com/office/officeart/2018/2/layout/IconVerticalSolidList"/>
    <dgm:cxn modelId="{093F1136-27A3-4380-811B-C8692F4C98F7}" type="presParOf" srcId="{13E76099-E37A-4DA6-B7D2-442203B3E4C2}" destId="{9316E59E-2C69-4905-ABAD-BFE0FA266689}" srcOrd="2" destOrd="0" presId="urn:microsoft.com/office/officeart/2018/2/layout/IconVerticalSolidList"/>
    <dgm:cxn modelId="{8555DDF7-EB54-4546-8A7D-00FC7E6445FE}" type="presParOf" srcId="{13E76099-E37A-4DA6-B7D2-442203B3E4C2}" destId="{94A86943-E0BE-4185-84CF-C808EE1947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781183-E65C-4E0A-9FA4-9DB304153C9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95AEEE7E-43CB-4F22-B762-A673FF562AC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YouTube</a:t>
          </a:r>
        </a:p>
      </dgm:t>
    </dgm:pt>
    <dgm:pt modelId="{3FEFCDD7-7A84-4BC2-9668-EAF180E9BA5C}" type="parTrans" cxnId="{389E7972-85D2-4B47-9478-ADA058C1EEBD}">
      <dgm:prSet/>
      <dgm:spPr/>
      <dgm:t>
        <a:bodyPr/>
        <a:lstStyle/>
        <a:p>
          <a:endParaRPr lang="en-US"/>
        </a:p>
      </dgm:t>
    </dgm:pt>
    <dgm:pt modelId="{89C1A1D5-60E7-4858-A07B-F43FA2678D94}" type="sibTrans" cxnId="{389E7972-85D2-4B47-9478-ADA058C1EEBD}">
      <dgm:prSet/>
      <dgm:spPr/>
      <dgm:t>
        <a:bodyPr/>
        <a:lstStyle/>
        <a:p>
          <a:endParaRPr lang="en-US"/>
        </a:p>
      </dgm:t>
    </dgm:pt>
    <dgm:pt modelId="{CFB620D2-BA41-4029-A9D9-9BD95144E3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Body Project</a:t>
          </a:r>
        </a:p>
      </dgm:t>
    </dgm:pt>
    <dgm:pt modelId="{6F271EE6-934F-4D41-95ED-BEE70849B437}" type="parTrans" cxnId="{79E87E5B-2E3D-46E5-AEDE-45D58DBBA179}">
      <dgm:prSet/>
      <dgm:spPr/>
      <dgm:t>
        <a:bodyPr/>
        <a:lstStyle/>
        <a:p>
          <a:endParaRPr lang="en-US"/>
        </a:p>
      </dgm:t>
    </dgm:pt>
    <dgm:pt modelId="{5F01EA71-068D-463B-A7D0-99777E56A79D}" type="sibTrans" cxnId="{79E87E5B-2E3D-46E5-AEDE-45D58DBBA179}">
      <dgm:prSet/>
      <dgm:spPr/>
      <dgm:t>
        <a:bodyPr/>
        <a:lstStyle/>
        <a:p>
          <a:endParaRPr lang="en-US"/>
        </a:p>
      </dgm:t>
    </dgm:pt>
    <dgm:pt modelId="{1B9DC250-1DF6-46E5-8DFA-2AEF6CDF08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Walking Cardio</a:t>
          </a:r>
        </a:p>
      </dgm:t>
    </dgm:pt>
    <dgm:pt modelId="{E15DC9B6-1CFA-4D2B-A21F-D9A25C5A1C55}" type="parTrans" cxnId="{35515B7A-D7F7-4C38-BF44-482DF615885F}">
      <dgm:prSet/>
      <dgm:spPr/>
      <dgm:t>
        <a:bodyPr/>
        <a:lstStyle/>
        <a:p>
          <a:endParaRPr lang="en-US"/>
        </a:p>
      </dgm:t>
    </dgm:pt>
    <dgm:pt modelId="{741282C2-10B1-4030-B26E-64D946F99C47}" type="sibTrans" cxnId="{35515B7A-D7F7-4C38-BF44-482DF615885F}">
      <dgm:prSet/>
      <dgm:spPr/>
      <dgm:t>
        <a:bodyPr/>
        <a:lstStyle/>
        <a:p>
          <a:endParaRPr lang="en-US"/>
        </a:p>
      </dgm:t>
    </dgm:pt>
    <dgm:pt modelId="{6D42F106-5139-4462-A9E7-52ABD69C77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Jane Fonda</a:t>
          </a:r>
        </a:p>
      </dgm:t>
    </dgm:pt>
    <dgm:pt modelId="{F4830F01-CD3A-4DCF-B6D3-B738753861A0}" type="parTrans" cxnId="{2B0B65E4-8007-4C3B-8FE1-DCA91485F7FE}">
      <dgm:prSet/>
      <dgm:spPr/>
      <dgm:t>
        <a:bodyPr/>
        <a:lstStyle/>
        <a:p>
          <a:endParaRPr lang="en-US"/>
        </a:p>
      </dgm:t>
    </dgm:pt>
    <dgm:pt modelId="{8E712EB4-57DD-4C24-8BCA-61F35033ADF2}" type="sibTrans" cxnId="{2B0B65E4-8007-4C3B-8FE1-DCA91485F7FE}">
      <dgm:prSet/>
      <dgm:spPr/>
      <dgm:t>
        <a:bodyPr/>
        <a:lstStyle/>
        <a:p>
          <a:endParaRPr lang="en-US"/>
        </a:p>
      </dgm:t>
    </dgm:pt>
    <dgm:pt modelId="{CF287C55-077D-402D-9B87-78B4F0590EE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 Mile Happy Walk (Leslie Sansone)</a:t>
          </a:r>
        </a:p>
      </dgm:t>
    </dgm:pt>
    <dgm:pt modelId="{68610A6C-4CB5-4790-9555-307B6279A517}" type="parTrans" cxnId="{4167295A-AF3E-44A5-ACBD-27C46C01D989}">
      <dgm:prSet/>
      <dgm:spPr/>
      <dgm:t>
        <a:bodyPr/>
        <a:lstStyle/>
        <a:p>
          <a:endParaRPr lang="en-US"/>
        </a:p>
      </dgm:t>
    </dgm:pt>
    <dgm:pt modelId="{11C5C846-EBD8-45BC-BF1B-22FA1CA38011}" type="sibTrans" cxnId="{4167295A-AF3E-44A5-ACBD-27C46C01D989}">
      <dgm:prSet/>
      <dgm:spPr/>
      <dgm:t>
        <a:bodyPr/>
        <a:lstStyle/>
        <a:p>
          <a:endParaRPr lang="en-US"/>
        </a:p>
      </dgm:t>
    </dgm:pt>
    <dgm:pt modelId="{A89DB9A4-EA1A-4B79-A0AD-503812625D4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Apps</a:t>
          </a:r>
        </a:p>
      </dgm:t>
    </dgm:pt>
    <dgm:pt modelId="{810F5852-61AB-4C1D-9E14-746E0B9FBF9E}" type="parTrans" cxnId="{3AAC9F68-700A-4A11-A41C-DDCCA500FCD5}">
      <dgm:prSet/>
      <dgm:spPr/>
      <dgm:t>
        <a:bodyPr/>
        <a:lstStyle/>
        <a:p>
          <a:endParaRPr lang="en-US"/>
        </a:p>
      </dgm:t>
    </dgm:pt>
    <dgm:pt modelId="{D2631BB3-5585-4436-98FB-88C14EB4C521}" type="sibTrans" cxnId="{3AAC9F68-700A-4A11-A41C-DDCCA500FCD5}">
      <dgm:prSet/>
      <dgm:spPr/>
      <dgm:t>
        <a:bodyPr/>
        <a:lstStyle/>
        <a:p>
          <a:endParaRPr lang="en-US"/>
        </a:p>
      </dgm:t>
    </dgm:pt>
    <dgm:pt modelId="{56A01C1E-C430-48DE-BB06-FE9D86D63D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Beginner’s Workout (Power 20)</a:t>
          </a:r>
        </a:p>
        <a:p>
          <a:pPr>
            <a:lnSpc>
              <a:spcPct val="100000"/>
            </a:lnSpc>
          </a:pPr>
          <a:r>
            <a:rPr lang="en-US" dirty="0"/>
            <a:t>Seven – Quick At Home Workouts</a:t>
          </a:r>
        </a:p>
        <a:p>
          <a:pPr>
            <a:lnSpc>
              <a:spcPct val="100000"/>
            </a:lnSpc>
          </a:pPr>
          <a:r>
            <a:rPr lang="en-US" dirty="0"/>
            <a:t>Yoga for Beginners | </a:t>
          </a:r>
          <a:r>
            <a:rPr lang="en-US" dirty="0" err="1"/>
            <a:t>Mind+Body</a:t>
          </a:r>
          <a:endParaRPr lang="en-US" dirty="0"/>
        </a:p>
      </dgm:t>
    </dgm:pt>
    <dgm:pt modelId="{5671E871-501A-43A6-BBB6-45E7E666039F}" type="parTrans" cxnId="{4B590812-CA66-415C-87A7-CDFB812E3603}">
      <dgm:prSet/>
      <dgm:spPr/>
      <dgm:t>
        <a:bodyPr/>
        <a:lstStyle/>
        <a:p>
          <a:endParaRPr lang="en-US"/>
        </a:p>
      </dgm:t>
    </dgm:pt>
    <dgm:pt modelId="{68EC70F3-5D79-4986-8DAA-4B428EAC8F49}" type="sibTrans" cxnId="{4B590812-CA66-415C-87A7-CDFB812E3603}">
      <dgm:prSet/>
      <dgm:spPr/>
      <dgm:t>
        <a:bodyPr/>
        <a:lstStyle/>
        <a:p>
          <a:endParaRPr lang="en-US"/>
        </a:p>
      </dgm:t>
    </dgm:pt>
    <dgm:pt modelId="{648AA65D-47FB-4173-8789-243B13552E3D}" type="pres">
      <dgm:prSet presAssocID="{19781183-E65C-4E0A-9FA4-9DB304153C9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6BAD76-AD71-4483-A72C-BF2ABE2EF37F}" type="pres">
      <dgm:prSet presAssocID="{95AEEE7E-43CB-4F22-B762-A673FF562AC8}" presName="compNode" presStyleCnt="0"/>
      <dgm:spPr/>
    </dgm:pt>
    <dgm:pt modelId="{5FBE0C85-0A76-4476-BDBE-1C39FE7A25EA}" type="pres">
      <dgm:prSet presAssocID="{95AEEE7E-43CB-4F22-B762-A673FF562AC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ike"/>
        </a:ext>
      </dgm:extLst>
    </dgm:pt>
    <dgm:pt modelId="{8AA70229-8657-47C8-BA66-E4C06FEA8C1C}" type="pres">
      <dgm:prSet presAssocID="{95AEEE7E-43CB-4F22-B762-A673FF562AC8}" presName="iconSpace" presStyleCnt="0"/>
      <dgm:spPr/>
    </dgm:pt>
    <dgm:pt modelId="{C1985CC5-BF7D-4F16-A596-238597F228ED}" type="pres">
      <dgm:prSet presAssocID="{95AEEE7E-43CB-4F22-B762-A673FF562AC8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0B7F653-1EB8-442E-902B-0AE5E4F63CA0}" type="pres">
      <dgm:prSet presAssocID="{95AEEE7E-43CB-4F22-B762-A673FF562AC8}" presName="txSpace" presStyleCnt="0"/>
      <dgm:spPr/>
    </dgm:pt>
    <dgm:pt modelId="{F035F207-06AC-40E9-A938-856B90C76210}" type="pres">
      <dgm:prSet presAssocID="{95AEEE7E-43CB-4F22-B762-A673FF562AC8}" presName="desTx" presStyleLbl="revTx" presStyleIdx="1" presStyleCnt="4">
        <dgm:presLayoutVars/>
      </dgm:prSet>
      <dgm:spPr/>
      <dgm:t>
        <a:bodyPr/>
        <a:lstStyle/>
        <a:p>
          <a:endParaRPr lang="en-US"/>
        </a:p>
      </dgm:t>
    </dgm:pt>
    <dgm:pt modelId="{41EF88A5-6837-4D7B-B2C2-D250B94007FF}" type="pres">
      <dgm:prSet presAssocID="{89C1A1D5-60E7-4858-A07B-F43FA2678D94}" presName="sibTrans" presStyleCnt="0"/>
      <dgm:spPr/>
    </dgm:pt>
    <dgm:pt modelId="{B22B76D1-264E-4C53-ABEC-A353E3AFB178}" type="pres">
      <dgm:prSet presAssocID="{A89DB9A4-EA1A-4B79-A0AD-503812625D4D}" presName="compNode" presStyleCnt="0"/>
      <dgm:spPr/>
    </dgm:pt>
    <dgm:pt modelId="{7C2F6FF7-0935-4713-9AD3-74293901318A}" type="pres">
      <dgm:prSet presAssocID="{A89DB9A4-EA1A-4B79-A0AD-503812625D4D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127774EE-9436-48B4-9772-21E2F9492553}" type="pres">
      <dgm:prSet presAssocID="{A89DB9A4-EA1A-4B79-A0AD-503812625D4D}" presName="iconSpace" presStyleCnt="0"/>
      <dgm:spPr/>
    </dgm:pt>
    <dgm:pt modelId="{276868F7-BDBF-4A88-94FD-8A54A88994AF}" type="pres">
      <dgm:prSet presAssocID="{A89DB9A4-EA1A-4B79-A0AD-503812625D4D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C5100DE-69F8-40F1-BAF2-9DB22F671BB9}" type="pres">
      <dgm:prSet presAssocID="{A89DB9A4-EA1A-4B79-A0AD-503812625D4D}" presName="txSpace" presStyleCnt="0"/>
      <dgm:spPr/>
    </dgm:pt>
    <dgm:pt modelId="{C46C9C0E-4531-41D5-9ADC-C85A347CC28B}" type="pres">
      <dgm:prSet presAssocID="{A89DB9A4-EA1A-4B79-A0AD-503812625D4D}" presName="desTx" presStyleLbl="revTx" presStyleIdx="3" presStyleCnt="4">
        <dgm:presLayoutVars/>
      </dgm:prSet>
      <dgm:spPr/>
      <dgm:t>
        <a:bodyPr/>
        <a:lstStyle/>
        <a:p>
          <a:endParaRPr lang="en-US"/>
        </a:p>
      </dgm:t>
    </dgm:pt>
  </dgm:ptLst>
  <dgm:cxnLst>
    <dgm:cxn modelId="{1174A32B-A5AF-4A68-8BC8-84DE8A50EC19}" type="presOf" srcId="{A89DB9A4-EA1A-4B79-A0AD-503812625D4D}" destId="{276868F7-BDBF-4A88-94FD-8A54A88994AF}" srcOrd="0" destOrd="0" presId="urn:microsoft.com/office/officeart/2018/5/layout/CenteredIconLabelDescriptionList"/>
    <dgm:cxn modelId="{AEA6BBC9-1AD4-48B9-8ACD-E510AA4CD127}" type="presOf" srcId="{CFB620D2-BA41-4029-A9D9-9BD95144E359}" destId="{F035F207-06AC-40E9-A938-856B90C76210}" srcOrd="0" destOrd="0" presId="urn:microsoft.com/office/officeart/2018/5/layout/CenteredIconLabelDescriptionList"/>
    <dgm:cxn modelId="{7EEE7A84-C482-4F48-91AD-3B2911DF29C1}" type="presOf" srcId="{95AEEE7E-43CB-4F22-B762-A673FF562AC8}" destId="{C1985CC5-BF7D-4F16-A596-238597F228ED}" srcOrd="0" destOrd="0" presId="urn:microsoft.com/office/officeart/2018/5/layout/CenteredIconLabelDescriptionList"/>
    <dgm:cxn modelId="{F0AECA59-7257-4219-9E7F-55E04CB3B420}" type="presOf" srcId="{56A01C1E-C430-48DE-BB06-FE9D86D63D8D}" destId="{C46C9C0E-4531-41D5-9ADC-C85A347CC28B}" srcOrd="0" destOrd="0" presId="urn:microsoft.com/office/officeart/2018/5/layout/CenteredIconLabelDescriptionList"/>
    <dgm:cxn modelId="{3AAC9F68-700A-4A11-A41C-DDCCA500FCD5}" srcId="{19781183-E65C-4E0A-9FA4-9DB304153C9E}" destId="{A89DB9A4-EA1A-4B79-A0AD-503812625D4D}" srcOrd="1" destOrd="0" parTransId="{810F5852-61AB-4C1D-9E14-746E0B9FBF9E}" sibTransId="{D2631BB3-5585-4436-98FB-88C14EB4C521}"/>
    <dgm:cxn modelId="{35515B7A-D7F7-4C38-BF44-482DF615885F}" srcId="{95AEEE7E-43CB-4F22-B762-A673FF562AC8}" destId="{1B9DC250-1DF6-46E5-8DFA-2AEF6CDF085D}" srcOrd="1" destOrd="0" parTransId="{E15DC9B6-1CFA-4D2B-A21F-D9A25C5A1C55}" sibTransId="{741282C2-10B1-4030-B26E-64D946F99C47}"/>
    <dgm:cxn modelId="{389E7972-85D2-4B47-9478-ADA058C1EEBD}" srcId="{19781183-E65C-4E0A-9FA4-9DB304153C9E}" destId="{95AEEE7E-43CB-4F22-B762-A673FF562AC8}" srcOrd="0" destOrd="0" parTransId="{3FEFCDD7-7A84-4BC2-9668-EAF180E9BA5C}" sibTransId="{89C1A1D5-60E7-4858-A07B-F43FA2678D94}"/>
    <dgm:cxn modelId="{79E87E5B-2E3D-46E5-AEDE-45D58DBBA179}" srcId="{95AEEE7E-43CB-4F22-B762-A673FF562AC8}" destId="{CFB620D2-BA41-4029-A9D9-9BD95144E359}" srcOrd="0" destOrd="0" parTransId="{6F271EE6-934F-4D41-95ED-BEE70849B437}" sibTransId="{5F01EA71-068D-463B-A7D0-99777E56A79D}"/>
    <dgm:cxn modelId="{4B590812-CA66-415C-87A7-CDFB812E3603}" srcId="{A89DB9A4-EA1A-4B79-A0AD-503812625D4D}" destId="{56A01C1E-C430-48DE-BB06-FE9D86D63D8D}" srcOrd="0" destOrd="0" parTransId="{5671E871-501A-43A6-BBB6-45E7E666039F}" sibTransId="{68EC70F3-5D79-4986-8DAA-4B428EAC8F49}"/>
    <dgm:cxn modelId="{AEF8B5DC-FB5D-4D81-90DE-77430C5D210B}" type="presOf" srcId="{19781183-E65C-4E0A-9FA4-9DB304153C9E}" destId="{648AA65D-47FB-4173-8789-243B13552E3D}" srcOrd="0" destOrd="0" presId="urn:microsoft.com/office/officeart/2018/5/layout/CenteredIconLabelDescriptionList"/>
    <dgm:cxn modelId="{1F4957F1-6B07-4441-AC91-4AFA88E4DA6F}" type="presOf" srcId="{6D42F106-5139-4462-A9E7-52ABD69C773D}" destId="{F035F207-06AC-40E9-A938-856B90C76210}" srcOrd="0" destOrd="2" presId="urn:microsoft.com/office/officeart/2018/5/layout/CenteredIconLabelDescriptionList"/>
    <dgm:cxn modelId="{2B0B65E4-8007-4C3B-8FE1-DCA91485F7FE}" srcId="{95AEEE7E-43CB-4F22-B762-A673FF562AC8}" destId="{6D42F106-5139-4462-A9E7-52ABD69C773D}" srcOrd="2" destOrd="0" parTransId="{F4830F01-CD3A-4DCF-B6D3-B738753861A0}" sibTransId="{8E712EB4-57DD-4C24-8BCA-61F35033ADF2}"/>
    <dgm:cxn modelId="{4167295A-AF3E-44A5-ACBD-27C46C01D989}" srcId="{95AEEE7E-43CB-4F22-B762-A673FF562AC8}" destId="{CF287C55-077D-402D-9B87-78B4F0590EEB}" srcOrd="3" destOrd="0" parTransId="{68610A6C-4CB5-4790-9555-307B6279A517}" sibTransId="{11C5C846-EBD8-45BC-BF1B-22FA1CA38011}"/>
    <dgm:cxn modelId="{543D892C-4797-4FFA-9065-6222904D76C4}" type="presOf" srcId="{CF287C55-077D-402D-9B87-78B4F0590EEB}" destId="{F035F207-06AC-40E9-A938-856B90C76210}" srcOrd="0" destOrd="3" presId="urn:microsoft.com/office/officeart/2018/5/layout/CenteredIconLabelDescriptionList"/>
    <dgm:cxn modelId="{5D53EBEA-95E1-484D-A159-B6A1F2E87D8F}" type="presOf" srcId="{1B9DC250-1DF6-46E5-8DFA-2AEF6CDF085D}" destId="{F035F207-06AC-40E9-A938-856B90C76210}" srcOrd="0" destOrd="1" presId="urn:microsoft.com/office/officeart/2018/5/layout/CenteredIconLabelDescriptionList"/>
    <dgm:cxn modelId="{5A050AEC-8CB3-4A4E-B996-51302B46176E}" type="presParOf" srcId="{648AA65D-47FB-4173-8789-243B13552E3D}" destId="{806BAD76-AD71-4483-A72C-BF2ABE2EF37F}" srcOrd="0" destOrd="0" presId="urn:microsoft.com/office/officeart/2018/5/layout/CenteredIconLabelDescriptionList"/>
    <dgm:cxn modelId="{F7363F9C-7FDA-4B24-8781-40C768D79017}" type="presParOf" srcId="{806BAD76-AD71-4483-A72C-BF2ABE2EF37F}" destId="{5FBE0C85-0A76-4476-BDBE-1C39FE7A25EA}" srcOrd="0" destOrd="0" presId="urn:microsoft.com/office/officeart/2018/5/layout/CenteredIconLabelDescriptionList"/>
    <dgm:cxn modelId="{AEAD8C9B-FFB8-42CE-AA1F-3FB0CA87D16C}" type="presParOf" srcId="{806BAD76-AD71-4483-A72C-BF2ABE2EF37F}" destId="{8AA70229-8657-47C8-BA66-E4C06FEA8C1C}" srcOrd="1" destOrd="0" presId="urn:microsoft.com/office/officeart/2018/5/layout/CenteredIconLabelDescriptionList"/>
    <dgm:cxn modelId="{109F95D7-F39A-4B5E-A7CA-753E7BA7639B}" type="presParOf" srcId="{806BAD76-AD71-4483-A72C-BF2ABE2EF37F}" destId="{C1985CC5-BF7D-4F16-A596-238597F228ED}" srcOrd="2" destOrd="0" presId="urn:microsoft.com/office/officeart/2018/5/layout/CenteredIconLabelDescriptionList"/>
    <dgm:cxn modelId="{B29D1767-17FF-4287-A987-082AA15B1AEF}" type="presParOf" srcId="{806BAD76-AD71-4483-A72C-BF2ABE2EF37F}" destId="{20B7F653-1EB8-442E-902B-0AE5E4F63CA0}" srcOrd="3" destOrd="0" presId="urn:microsoft.com/office/officeart/2018/5/layout/CenteredIconLabelDescriptionList"/>
    <dgm:cxn modelId="{6DEAB377-618E-419A-B483-3E8205453B9A}" type="presParOf" srcId="{806BAD76-AD71-4483-A72C-BF2ABE2EF37F}" destId="{F035F207-06AC-40E9-A938-856B90C76210}" srcOrd="4" destOrd="0" presId="urn:microsoft.com/office/officeart/2018/5/layout/CenteredIconLabelDescriptionList"/>
    <dgm:cxn modelId="{1B6F2DE6-7FF8-4427-A3BC-E7CD4D5CF464}" type="presParOf" srcId="{648AA65D-47FB-4173-8789-243B13552E3D}" destId="{41EF88A5-6837-4D7B-B2C2-D250B94007FF}" srcOrd="1" destOrd="0" presId="urn:microsoft.com/office/officeart/2018/5/layout/CenteredIconLabelDescriptionList"/>
    <dgm:cxn modelId="{82F5D63B-72BF-4C51-9544-5228142DDFD6}" type="presParOf" srcId="{648AA65D-47FB-4173-8789-243B13552E3D}" destId="{B22B76D1-264E-4C53-ABEC-A353E3AFB178}" srcOrd="2" destOrd="0" presId="urn:microsoft.com/office/officeart/2018/5/layout/CenteredIconLabelDescriptionList"/>
    <dgm:cxn modelId="{71F27B7B-4C22-4817-A563-10B3654013CB}" type="presParOf" srcId="{B22B76D1-264E-4C53-ABEC-A353E3AFB178}" destId="{7C2F6FF7-0935-4713-9AD3-74293901318A}" srcOrd="0" destOrd="0" presId="urn:microsoft.com/office/officeart/2018/5/layout/CenteredIconLabelDescriptionList"/>
    <dgm:cxn modelId="{740EAE35-CD8A-49AD-87FB-B018F0C8F07C}" type="presParOf" srcId="{B22B76D1-264E-4C53-ABEC-A353E3AFB178}" destId="{127774EE-9436-48B4-9772-21E2F9492553}" srcOrd="1" destOrd="0" presId="urn:microsoft.com/office/officeart/2018/5/layout/CenteredIconLabelDescriptionList"/>
    <dgm:cxn modelId="{1B17730E-20BC-4BB1-84D5-B37E54161AEE}" type="presParOf" srcId="{B22B76D1-264E-4C53-ABEC-A353E3AFB178}" destId="{276868F7-BDBF-4A88-94FD-8A54A88994AF}" srcOrd="2" destOrd="0" presId="urn:microsoft.com/office/officeart/2018/5/layout/CenteredIconLabelDescriptionList"/>
    <dgm:cxn modelId="{F8838969-25ED-4EB8-8758-C04AA8DAE8AF}" type="presParOf" srcId="{B22B76D1-264E-4C53-ABEC-A353E3AFB178}" destId="{FC5100DE-69F8-40F1-BAF2-9DB22F671BB9}" srcOrd="3" destOrd="0" presId="urn:microsoft.com/office/officeart/2018/5/layout/CenteredIconLabelDescriptionList"/>
    <dgm:cxn modelId="{7408C175-D263-480C-8BAD-1F7C26603CB2}" type="presParOf" srcId="{B22B76D1-264E-4C53-ABEC-A353E3AFB178}" destId="{C46C9C0E-4531-41D5-9ADC-C85A347CC28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B08C77-42EA-4087-B62F-45374ADDA5E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4F8092F-EEDB-45D9-B29C-0A318358F0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Maintain routine- wake up and bedtime</a:t>
          </a:r>
        </a:p>
      </dgm:t>
    </dgm:pt>
    <dgm:pt modelId="{F9A0F6E5-D4CE-4205-A598-8A03B4EB03C6}" type="parTrans" cxnId="{99DD7684-C0DF-47D5-997C-B8314EE1CBA6}">
      <dgm:prSet/>
      <dgm:spPr/>
      <dgm:t>
        <a:bodyPr/>
        <a:lstStyle/>
        <a:p>
          <a:endParaRPr lang="en-US"/>
        </a:p>
      </dgm:t>
    </dgm:pt>
    <dgm:pt modelId="{36938F3F-1371-4AF1-940B-EF8606E63178}" type="sibTrans" cxnId="{99DD7684-C0DF-47D5-997C-B8314EE1CB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6941BF-340B-4B13-B5C6-96F99A017B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Schedule meals and snacks to help control hunger </a:t>
          </a:r>
        </a:p>
      </dgm:t>
    </dgm:pt>
    <dgm:pt modelId="{81D506BF-6A87-4B32-AFFB-F4D8D05E8A7C}" type="parTrans" cxnId="{AB610783-647F-4049-B2B1-43A6842BF532}">
      <dgm:prSet/>
      <dgm:spPr/>
      <dgm:t>
        <a:bodyPr/>
        <a:lstStyle/>
        <a:p>
          <a:endParaRPr lang="en-US"/>
        </a:p>
      </dgm:t>
    </dgm:pt>
    <dgm:pt modelId="{6607A2CC-DBC1-444F-BDA8-B0E522FB1BEE}" type="sibTrans" cxnId="{AB610783-647F-4049-B2B1-43A6842BF5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3355E75-14AA-40B9-9A14-BA5D606A65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Remember to hydrate through out the day</a:t>
          </a:r>
        </a:p>
      </dgm:t>
    </dgm:pt>
    <dgm:pt modelId="{86EF3861-36C0-4FB1-89D3-D6CEB9545317}" type="parTrans" cxnId="{B47FB559-EF62-441B-B93B-660089BD1A61}">
      <dgm:prSet/>
      <dgm:spPr/>
      <dgm:t>
        <a:bodyPr/>
        <a:lstStyle/>
        <a:p>
          <a:endParaRPr lang="en-US"/>
        </a:p>
      </dgm:t>
    </dgm:pt>
    <dgm:pt modelId="{5AEECFFA-6C4C-4600-8252-E8FC1C810444}" type="sibTrans" cxnId="{B47FB559-EF62-441B-B93B-660089BD1A6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FF93408-5E22-44C4-85B2-B0ABA00C97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Make time for activity</a:t>
          </a:r>
        </a:p>
      </dgm:t>
    </dgm:pt>
    <dgm:pt modelId="{AFB7D0EE-14C6-420E-91AD-BBF90AEC006A}" type="parTrans" cxnId="{6E7BCD3F-2AC9-4BA9-9482-3C64F769DA6C}">
      <dgm:prSet/>
      <dgm:spPr/>
      <dgm:t>
        <a:bodyPr/>
        <a:lstStyle/>
        <a:p>
          <a:endParaRPr lang="en-US"/>
        </a:p>
      </dgm:t>
    </dgm:pt>
    <dgm:pt modelId="{6B0AF6BB-5B9A-4D84-810F-640555D0B2E9}" type="sibTrans" cxnId="{6E7BCD3F-2AC9-4BA9-9482-3C64F769DA6C}">
      <dgm:prSet/>
      <dgm:spPr/>
      <dgm:t>
        <a:bodyPr/>
        <a:lstStyle/>
        <a:p>
          <a:endParaRPr lang="en-US"/>
        </a:p>
      </dgm:t>
    </dgm:pt>
    <dgm:pt modelId="{CBF559F4-8122-46DC-A10F-E6548EA338C3}" type="pres">
      <dgm:prSet presAssocID="{D5B08C77-42EA-4087-B62F-45374ADDA5E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7FF843-6BF8-45A1-B1D7-FDE6AC26ED3B}" type="pres">
      <dgm:prSet presAssocID="{D5B08C77-42EA-4087-B62F-45374ADDA5E6}" presName="container" presStyleCnt="0">
        <dgm:presLayoutVars>
          <dgm:dir/>
          <dgm:resizeHandles val="exact"/>
        </dgm:presLayoutVars>
      </dgm:prSet>
      <dgm:spPr/>
    </dgm:pt>
    <dgm:pt modelId="{AD5D8B41-C4C2-48E9-A04F-BCF58987FC84}" type="pres">
      <dgm:prSet presAssocID="{24F8092F-EEDB-45D9-B29C-0A318358F08D}" presName="compNode" presStyleCnt="0"/>
      <dgm:spPr/>
    </dgm:pt>
    <dgm:pt modelId="{486C7798-6A5A-4B00-8843-B51906F059D4}" type="pres">
      <dgm:prSet presAssocID="{24F8092F-EEDB-45D9-B29C-0A318358F08D}" presName="iconBgRect" presStyleLbl="bgShp" presStyleIdx="0" presStyleCnt="4"/>
      <dgm:spPr/>
    </dgm:pt>
    <dgm:pt modelId="{F50DDD37-AB0A-4E8E-8589-4CD805AD2F34}" type="pres">
      <dgm:prSet presAssocID="{24F8092F-EEDB-45D9-B29C-0A318358F08D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larm Clock"/>
        </a:ext>
      </dgm:extLst>
    </dgm:pt>
    <dgm:pt modelId="{7FC7FC46-BC13-433D-AD4F-556084CAA3D6}" type="pres">
      <dgm:prSet presAssocID="{24F8092F-EEDB-45D9-B29C-0A318358F08D}" presName="spaceRect" presStyleCnt="0"/>
      <dgm:spPr/>
    </dgm:pt>
    <dgm:pt modelId="{0DE19B52-B3CE-4A92-AEE9-0344C109BF21}" type="pres">
      <dgm:prSet presAssocID="{24F8092F-EEDB-45D9-B29C-0A318358F08D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C7C9D8-1654-4112-B54C-7850ABDC0833}" type="pres">
      <dgm:prSet presAssocID="{36938F3F-1371-4AF1-940B-EF8606E631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4C7C92-A491-4BA1-8F51-D17418ADD53F}" type="pres">
      <dgm:prSet presAssocID="{EE6941BF-340B-4B13-B5C6-96F99A017B29}" presName="compNode" presStyleCnt="0"/>
      <dgm:spPr/>
    </dgm:pt>
    <dgm:pt modelId="{A8A205EE-ABA4-40A9-8644-FBDFBF2E387F}" type="pres">
      <dgm:prSet presAssocID="{EE6941BF-340B-4B13-B5C6-96F99A017B29}" presName="iconBgRect" presStyleLbl="bgShp" presStyleIdx="1" presStyleCnt="4"/>
      <dgm:spPr/>
    </dgm:pt>
    <dgm:pt modelId="{02432618-04D1-4A95-8FFD-A4B9D3371DAF}" type="pres">
      <dgm:prSet presAssocID="{EE6941BF-340B-4B13-B5C6-96F99A017B29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9BA04CA7-00CF-4AED-8732-5037112C84CB}" type="pres">
      <dgm:prSet presAssocID="{EE6941BF-340B-4B13-B5C6-96F99A017B29}" presName="spaceRect" presStyleCnt="0"/>
      <dgm:spPr/>
    </dgm:pt>
    <dgm:pt modelId="{253FEDB6-69BC-431D-BDCA-0CBC6D14C8B3}" type="pres">
      <dgm:prSet presAssocID="{EE6941BF-340B-4B13-B5C6-96F99A017B29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C4BF22D-3A38-4DAD-817B-7CCE659475A5}" type="pres">
      <dgm:prSet presAssocID="{6607A2CC-DBC1-444F-BDA8-B0E522FB1BE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CA69CFE-9729-4F19-97D7-F4EB6C59B35E}" type="pres">
      <dgm:prSet presAssocID="{D3355E75-14AA-40B9-9A14-BA5D606A65C9}" presName="compNode" presStyleCnt="0"/>
      <dgm:spPr/>
    </dgm:pt>
    <dgm:pt modelId="{A5D57F25-8E82-4BFD-AF6A-EB349AAC9C3F}" type="pres">
      <dgm:prSet presAssocID="{D3355E75-14AA-40B9-9A14-BA5D606A65C9}" presName="iconBgRect" presStyleLbl="bgShp" presStyleIdx="2" presStyleCnt="4"/>
      <dgm:spPr/>
    </dgm:pt>
    <dgm:pt modelId="{0EB4994A-B1AD-4D84-BF44-FDECC7378DCE}" type="pres">
      <dgm:prSet presAssocID="{D3355E75-14AA-40B9-9A14-BA5D606A65C9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ea"/>
        </a:ext>
      </dgm:extLst>
    </dgm:pt>
    <dgm:pt modelId="{052752C0-59A2-4B59-BF42-25681CCEF372}" type="pres">
      <dgm:prSet presAssocID="{D3355E75-14AA-40B9-9A14-BA5D606A65C9}" presName="spaceRect" presStyleCnt="0"/>
      <dgm:spPr/>
    </dgm:pt>
    <dgm:pt modelId="{5136D05D-9C5E-4758-B829-A6A3571CD4F4}" type="pres">
      <dgm:prSet presAssocID="{D3355E75-14AA-40B9-9A14-BA5D606A65C9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32A70D7-8918-4AF1-99C9-943DAEDC7BBE}" type="pres">
      <dgm:prSet presAssocID="{5AEECFFA-6C4C-4600-8252-E8FC1C8104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C495E33-72CA-4E43-94E2-55EC71FC61D7}" type="pres">
      <dgm:prSet presAssocID="{1FF93408-5E22-44C4-85B2-B0ABA00C976B}" presName="compNode" presStyleCnt="0"/>
      <dgm:spPr/>
    </dgm:pt>
    <dgm:pt modelId="{E6FFD429-CC33-4EBF-A43D-DDE8473DE016}" type="pres">
      <dgm:prSet presAssocID="{1FF93408-5E22-44C4-85B2-B0ABA00C976B}" presName="iconBgRect" presStyleLbl="bgShp" presStyleIdx="3" presStyleCnt="4"/>
      <dgm:spPr>
        <a:solidFill>
          <a:schemeClr val="accent6"/>
        </a:solidFill>
      </dgm:spPr>
    </dgm:pt>
    <dgm:pt modelId="{8516163D-637D-46DF-8D83-C5E3D84C8F48}" type="pres">
      <dgm:prSet presAssocID="{1FF93408-5E22-44C4-85B2-B0ABA00C976B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EBBC709-BCFF-49DE-AA1A-F0D8575A9853}" type="pres">
      <dgm:prSet presAssocID="{1FF93408-5E22-44C4-85B2-B0ABA00C976B}" presName="spaceRect" presStyleCnt="0"/>
      <dgm:spPr/>
    </dgm:pt>
    <dgm:pt modelId="{0DEC218E-4E4D-437B-B56A-9D0B375075C9}" type="pres">
      <dgm:prSet presAssocID="{1FF93408-5E22-44C4-85B2-B0ABA00C976B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0A101B-6547-4809-AB3C-A30FEB124834}" type="presOf" srcId="{36938F3F-1371-4AF1-940B-EF8606E63178}" destId="{9DC7C9D8-1654-4112-B54C-7850ABDC0833}" srcOrd="0" destOrd="0" presId="urn:microsoft.com/office/officeart/2018/2/layout/IconCircleList"/>
    <dgm:cxn modelId="{857E6E12-1D60-46F9-B6BB-87028554A181}" type="presOf" srcId="{5AEECFFA-6C4C-4600-8252-E8FC1C810444}" destId="{532A70D7-8918-4AF1-99C9-943DAEDC7BBE}" srcOrd="0" destOrd="0" presId="urn:microsoft.com/office/officeart/2018/2/layout/IconCircleList"/>
    <dgm:cxn modelId="{F03A35DA-5388-4A1E-BF7B-C6C9AA6E4966}" type="presOf" srcId="{6607A2CC-DBC1-444F-BDA8-B0E522FB1BEE}" destId="{FC4BF22D-3A38-4DAD-817B-7CCE659475A5}" srcOrd="0" destOrd="0" presId="urn:microsoft.com/office/officeart/2018/2/layout/IconCircleList"/>
    <dgm:cxn modelId="{10C03E11-F520-4145-82EF-00D1B917BEE1}" type="presOf" srcId="{1FF93408-5E22-44C4-85B2-B0ABA00C976B}" destId="{0DEC218E-4E4D-437B-B56A-9D0B375075C9}" srcOrd="0" destOrd="0" presId="urn:microsoft.com/office/officeart/2018/2/layout/IconCircleList"/>
    <dgm:cxn modelId="{D1DE4FBA-08F9-456F-9459-F4A4567CE8FC}" type="presOf" srcId="{D3355E75-14AA-40B9-9A14-BA5D606A65C9}" destId="{5136D05D-9C5E-4758-B829-A6A3571CD4F4}" srcOrd="0" destOrd="0" presId="urn:microsoft.com/office/officeart/2018/2/layout/IconCircleList"/>
    <dgm:cxn modelId="{99DD7684-C0DF-47D5-997C-B8314EE1CBA6}" srcId="{D5B08C77-42EA-4087-B62F-45374ADDA5E6}" destId="{24F8092F-EEDB-45D9-B29C-0A318358F08D}" srcOrd="0" destOrd="0" parTransId="{F9A0F6E5-D4CE-4205-A598-8A03B4EB03C6}" sibTransId="{36938F3F-1371-4AF1-940B-EF8606E63178}"/>
    <dgm:cxn modelId="{1E8E6DDC-1616-4F04-A9CF-19152A7FB10F}" type="presOf" srcId="{24F8092F-EEDB-45D9-B29C-0A318358F08D}" destId="{0DE19B52-B3CE-4A92-AEE9-0344C109BF21}" srcOrd="0" destOrd="0" presId="urn:microsoft.com/office/officeart/2018/2/layout/IconCircleList"/>
    <dgm:cxn modelId="{36A1CD65-F5A2-48EE-B357-912431ACCFB6}" type="presOf" srcId="{D5B08C77-42EA-4087-B62F-45374ADDA5E6}" destId="{CBF559F4-8122-46DC-A10F-E6548EA338C3}" srcOrd="0" destOrd="0" presId="urn:microsoft.com/office/officeart/2018/2/layout/IconCircleList"/>
    <dgm:cxn modelId="{7489CD8C-0471-4DA4-AF7C-8D2F337F12FD}" type="presOf" srcId="{EE6941BF-340B-4B13-B5C6-96F99A017B29}" destId="{253FEDB6-69BC-431D-BDCA-0CBC6D14C8B3}" srcOrd="0" destOrd="0" presId="urn:microsoft.com/office/officeart/2018/2/layout/IconCircleList"/>
    <dgm:cxn modelId="{6E7BCD3F-2AC9-4BA9-9482-3C64F769DA6C}" srcId="{D5B08C77-42EA-4087-B62F-45374ADDA5E6}" destId="{1FF93408-5E22-44C4-85B2-B0ABA00C976B}" srcOrd="3" destOrd="0" parTransId="{AFB7D0EE-14C6-420E-91AD-BBF90AEC006A}" sibTransId="{6B0AF6BB-5B9A-4D84-810F-640555D0B2E9}"/>
    <dgm:cxn modelId="{AB610783-647F-4049-B2B1-43A6842BF532}" srcId="{D5B08C77-42EA-4087-B62F-45374ADDA5E6}" destId="{EE6941BF-340B-4B13-B5C6-96F99A017B29}" srcOrd="1" destOrd="0" parTransId="{81D506BF-6A87-4B32-AFFB-F4D8D05E8A7C}" sibTransId="{6607A2CC-DBC1-444F-BDA8-B0E522FB1BEE}"/>
    <dgm:cxn modelId="{B47FB559-EF62-441B-B93B-660089BD1A61}" srcId="{D5B08C77-42EA-4087-B62F-45374ADDA5E6}" destId="{D3355E75-14AA-40B9-9A14-BA5D606A65C9}" srcOrd="2" destOrd="0" parTransId="{86EF3861-36C0-4FB1-89D3-D6CEB9545317}" sibTransId="{5AEECFFA-6C4C-4600-8252-E8FC1C810444}"/>
    <dgm:cxn modelId="{4E381434-FABF-4B78-B32E-04B177525EF8}" type="presParOf" srcId="{CBF559F4-8122-46DC-A10F-E6548EA338C3}" destId="{DA7FF843-6BF8-45A1-B1D7-FDE6AC26ED3B}" srcOrd="0" destOrd="0" presId="urn:microsoft.com/office/officeart/2018/2/layout/IconCircleList"/>
    <dgm:cxn modelId="{07C3004A-8D1F-47F0-A32D-A573D31E6E02}" type="presParOf" srcId="{DA7FF843-6BF8-45A1-B1D7-FDE6AC26ED3B}" destId="{AD5D8B41-C4C2-48E9-A04F-BCF58987FC84}" srcOrd="0" destOrd="0" presId="urn:microsoft.com/office/officeart/2018/2/layout/IconCircleList"/>
    <dgm:cxn modelId="{F513CF36-D44C-4FAA-A86F-777408A80841}" type="presParOf" srcId="{AD5D8B41-C4C2-48E9-A04F-BCF58987FC84}" destId="{486C7798-6A5A-4B00-8843-B51906F059D4}" srcOrd="0" destOrd="0" presId="urn:microsoft.com/office/officeart/2018/2/layout/IconCircleList"/>
    <dgm:cxn modelId="{496F0762-E0CF-4C25-9333-998E21AEEB2D}" type="presParOf" srcId="{AD5D8B41-C4C2-48E9-A04F-BCF58987FC84}" destId="{F50DDD37-AB0A-4E8E-8589-4CD805AD2F34}" srcOrd="1" destOrd="0" presId="urn:microsoft.com/office/officeart/2018/2/layout/IconCircleList"/>
    <dgm:cxn modelId="{20BAC232-ED6C-4AB3-81CF-7A3F743B243D}" type="presParOf" srcId="{AD5D8B41-C4C2-48E9-A04F-BCF58987FC84}" destId="{7FC7FC46-BC13-433D-AD4F-556084CAA3D6}" srcOrd="2" destOrd="0" presId="urn:microsoft.com/office/officeart/2018/2/layout/IconCircleList"/>
    <dgm:cxn modelId="{33AEB793-4C67-4D86-ABB5-3CB3514A7E0E}" type="presParOf" srcId="{AD5D8B41-C4C2-48E9-A04F-BCF58987FC84}" destId="{0DE19B52-B3CE-4A92-AEE9-0344C109BF21}" srcOrd="3" destOrd="0" presId="urn:microsoft.com/office/officeart/2018/2/layout/IconCircleList"/>
    <dgm:cxn modelId="{6E1C8C97-7696-4F54-BEBF-2B7A09553878}" type="presParOf" srcId="{DA7FF843-6BF8-45A1-B1D7-FDE6AC26ED3B}" destId="{9DC7C9D8-1654-4112-B54C-7850ABDC0833}" srcOrd="1" destOrd="0" presId="urn:microsoft.com/office/officeart/2018/2/layout/IconCircleList"/>
    <dgm:cxn modelId="{AA8D1975-2AE0-46C6-8CFD-030585865240}" type="presParOf" srcId="{DA7FF843-6BF8-45A1-B1D7-FDE6AC26ED3B}" destId="{3F4C7C92-A491-4BA1-8F51-D17418ADD53F}" srcOrd="2" destOrd="0" presId="urn:microsoft.com/office/officeart/2018/2/layout/IconCircleList"/>
    <dgm:cxn modelId="{D3D0040B-E2BC-466B-87EB-4079D901C681}" type="presParOf" srcId="{3F4C7C92-A491-4BA1-8F51-D17418ADD53F}" destId="{A8A205EE-ABA4-40A9-8644-FBDFBF2E387F}" srcOrd="0" destOrd="0" presId="urn:microsoft.com/office/officeart/2018/2/layout/IconCircleList"/>
    <dgm:cxn modelId="{F5ECDBE5-128E-44F5-A020-52581E9BA05D}" type="presParOf" srcId="{3F4C7C92-A491-4BA1-8F51-D17418ADD53F}" destId="{02432618-04D1-4A95-8FFD-A4B9D3371DAF}" srcOrd="1" destOrd="0" presId="urn:microsoft.com/office/officeart/2018/2/layout/IconCircleList"/>
    <dgm:cxn modelId="{665F7FC9-EE4B-4997-A9BF-280878DB2467}" type="presParOf" srcId="{3F4C7C92-A491-4BA1-8F51-D17418ADD53F}" destId="{9BA04CA7-00CF-4AED-8732-5037112C84CB}" srcOrd="2" destOrd="0" presId="urn:microsoft.com/office/officeart/2018/2/layout/IconCircleList"/>
    <dgm:cxn modelId="{0CC7E2C2-8564-4B04-9D6A-94BB36F7E5A5}" type="presParOf" srcId="{3F4C7C92-A491-4BA1-8F51-D17418ADD53F}" destId="{253FEDB6-69BC-431D-BDCA-0CBC6D14C8B3}" srcOrd="3" destOrd="0" presId="urn:microsoft.com/office/officeart/2018/2/layout/IconCircleList"/>
    <dgm:cxn modelId="{C9BD0843-37AF-4957-A20F-3822D2D3B6AB}" type="presParOf" srcId="{DA7FF843-6BF8-45A1-B1D7-FDE6AC26ED3B}" destId="{FC4BF22D-3A38-4DAD-817B-7CCE659475A5}" srcOrd="3" destOrd="0" presId="urn:microsoft.com/office/officeart/2018/2/layout/IconCircleList"/>
    <dgm:cxn modelId="{08B556BE-342A-4D66-94F3-4BB00102C020}" type="presParOf" srcId="{DA7FF843-6BF8-45A1-B1D7-FDE6AC26ED3B}" destId="{FCA69CFE-9729-4F19-97D7-F4EB6C59B35E}" srcOrd="4" destOrd="0" presId="urn:microsoft.com/office/officeart/2018/2/layout/IconCircleList"/>
    <dgm:cxn modelId="{8FC7EE87-B636-4118-A779-4395D9D08A88}" type="presParOf" srcId="{FCA69CFE-9729-4F19-97D7-F4EB6C59B35E}" destId="{A5D57F25-8E82-4BFD-AF6A-EB349AAC9C3F}" srcOrd="0" destOrd="0" presId="urn:microsoft.com/office/officeart/2018/2/layout/IconCircleList"/>
    <dgm:cxn modelId="{1758A4B6-7D68-4199-8CC9-CE72A99A8599}" type="presParOf" srcId="{FCA69CFE-9729-4F19-97D7-F4EB6C59B35E}" destId="{0EB4994A-B1AD-4D84-BF44-FDECC7378DCE}" srcOrd="1" destOrd="0" presId="urn:microsoft.com/office/officeart/2018/2/layout/IconCircleList"/>
    <dgm:cxn modelId="{486E93ED-E410-4229-9084-C9304B6BF14F}" type="presParOf" srcId="{FCA69CFE-9729-4F19-97D7-F4EB6C59B35E}" destId="{052752C0-59A2-4B59-BF42-25681CCEF372}" srcOrd="2" destOrd="0" presId="urn:microsoft.com/office/officeart/2018/2/layout/IconCircleList"/>
    <dgm:cxn modelId="{3B1C36D1-AA8A-47CC-9C3B-83DBB92F3F0D}" type="presParOf" srcId="{FCA69CFE-9729-4F19-97D7-F4EB6C59B35E}" destId="{5136D05D-9C5E-4758-B829-A6A3571CD4F4}" srcOrd="3" destOrd="0" presId="urn:microsoft.com/office/officeart/2018/2/layout/IconCircleList"/>
    <dgm:cxn modelId="{BE66E70C-0CEE-41C3-99CB-C577FE6C3E3E}" type="presParOf" srcId="{DA7FF843-6BF8-45A1-B1D7-FDE6AC26ED3B}" destId="{532A70D7-8918-4AF1-99C9-943DAEDC7BBE}" srcOrd="5" destOrd="0" presId="urn:microsoft.com/office/officeart/2018/2/layout/IconCircleList"/>
    <dgm:cxn modelId="{738484A6-75B8-40F2-8EAF-68016D14CCFF}" type="presParOf" srcId="{DA7FF843-6BF8-45A1-B1D7-FDE6AC26ED3B}" destId="{BC495E33-72CA-4E43-94E2-55EC71FC61D7}" srcOrd="6" destOrd="0" presId="urn:microsoft.com/office/officeart/2018/2/layout/IconCircleList"/>
    <dgm:cxn modelId="{35D28EC5-CB5C-40E8-882C-9850E8A62E19}" type="presParOf" srcId="{BC495E33-72CA-4E43-94E2-55EC71FC61D7}" destId="{E6FFD429-CC33-4EBF-A43D-DDE8473DE016}" srcOrd="0" destOrd="0" presId="urn:microsoft.com/office/officeart/2018/2/layout/IconCircleList"/>
    <dgm:cxn modelId="{50A739A6-1BC0-433F-8E36-4C63D35C187C}" type="presParOf" srcId="{BC495E33-72CA-4E43-94E2-55EC71FC61D7}" destId="{8516163D-637D-46DF-8D83-C5E3D84C8F48}" srcOrd="1" destOrd="0" presId="urn:microsoft.com/office/officeart/2018/2/layout/IconCircleList"/>
    <dgm:cxn modelId="{4E1B9ECA-C4A3-4249-9590-BE3BF35B9F07}" type="presParOf" srcId="{BC495E33-72CA-4E43-94E2-55EC71FC61D7}" destId="{7EBBC709-BCFF-49DE-AA1A-F0D8575A9853}" srcOrd="2" destOrd="0" presId="urn:microsoft.com/office/officeart/2018/2/layout/IconCircleList"/>
    <dgm:cxn modelId="{8308201C-4DCA-4DEC-A4C7-007CA9400B10}" type="presParOf" srcId="{BC495E33-72CA-4E43-94E2-55EC71FC61D7}" destId="{0DEC218E-4E4D-437B-B56A-9D0B375075C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5814-685E-475A-9B80-92DE7332B114}">
      <dsp:nvSpPr>
        <dsp:cNvPr id="0" name=""/>
        <dsp:cNvSpPr/>
      </dsp:nvSpPr>
      <dsp:spPr>
        <a:xfrm>
          <a:off x="1194" y="155891"/>
          <a:ext cx="4192017" cy="26619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A4085-CC25-44D5-A505-7CF6002EAB7D}">
      <dsp:nvSpPr>
        <dsp:cNvPr id="0" name=""/>
        <dsp:cNvSpPr/>
      </dsp:nvSpPr>
      <dsp:spPr>
        <a:xfrm>
          <a:off x="466974" y="598382"/>
          <a:ext cx="4192017" cy="2661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Take time to listen to your body’s cues</a:t>
          </a:r>
        </a:p>
      </dsp:txBody>
      <dsp:txXfrm>
        <a:off x="544939" y="676347"/>
        <a:ext cx="4036087" cy="2506001"/>
      </dsp:txXfrm>
    </dsp:sp>
    <dsp:sp modelId="{000796DF-8694-415F-BFDB-8FC85E0C77ED}">
      <dsp:nvSpPr>
        <dsp:cNvPr id="0" name=""/>
        <dsp:cNvSpPr/>
      </dsp:nvSpPr>
      <dsp:spPr>
        <a:xfrm>
          <a:off x="5124771" y="155891"/>
          <a:ext cx="4192017" cy="26619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AB5D2-C029-42B6-80C3-AD2DC9B9A729}">
      <dsp:nvSpPr>
        <dsp:cNvPr id="0" name=""/>
        <dsp:cNvSpPr/>
      </dsp:nvSpPr>
      <dsp:spPr>
        <a:xfrm>
          <a:off x="5590551" y="598382"/>
          <a:ext cx="4192017" cy="2661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We need to take care of our whole body</a:t>
          </a:r>
        </a:p>
      </dsp:txBody>
      <dsp:txXfrm>
        <a:off x="5668516" y="676347"/>
        <a:ext cx="4036087" cy="2506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8C672-E485-491B-8F1E-B10BC7EEE05F}">
      <dsp:nvSpPr>
        <dsp:cNvPr id="0" name=""/>
        <dsp:cNvSpPr/>
      </dsp:nvSpPr>
      <dsp:spPr>
        <a:xfrm>
          <a:off x="1928" y="392997"/>
          <a:ext cx="1021781" cy="1021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9616B-A9E2-41E8-9858-010AC087F879}">
      <dsp:nvSpPr>
        <dsp:cNvPr id="0" name=""/>
        <dsp:cNvSpPr/>
      </dsp:nvSpPr>
      <dsp:spPr>
        <a:xfrm>
          <a:off x="1928" y="1527877"/>
          <a:ext cx="2919374" cy="9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/>
            <a:t>Trying to preserve some sense of normalcy is important for  well-being</a:t>
          </a:r>
        </a:p>
      </dsp:txBody>
      <dsp:txXfrm>
        <a:off x="1928" y="1527877"/>
        <a:ext cx="2919374" cy="930550"/>
      </dsp:txXfrm>
    </dsp:sp>
    <dsp:sp modelId="{BC40297A-45E6-4F10-A9FF-593A87221643}">
      <dsp:nvSpPr>
        <dsp:cNvPr id="0" name=""/>
        <dsp:cNvSpPr/>
      </dsp:nvSpPr>
      <dsp:spPr>
        <a:xfrm>
          <a:off x="1928" y="2511032"/>
          <a:ext cx="2919374" cy="512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1928" y="2511032"/>
        <a:ext cx="2919374" cy="512175"/>
      </dsp:txXfrm>
    </dsp:sp>
    <dsp:sp modelId="{63B731E0-DC1C-4CE2-858A-A3D7AF91B89C}">
      <dsp:nvSpPr>
        <dsp:cNvPr id="0" name=""/>
        <dsp:cNvSpPr/>
      </dsp:nvSpPr>
      <dsp:spPr>
        <a:xfrm>
          <a:off x="3432194" y="392997"/>
          <a:ext cx="1021781" cy="1021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6D942-3E48-4084-AC8D-197B9E98DADB}">
      <dsp:nvSpPr>
        <dsp:cNvPr id="0" name=""/>
        <dsp:cNvSpPr/>
      </dsp:nvSpPr>
      <dsp:spPr>
        <a:xfrm>
          <a:off x="3432194" y="1527877"/>
          <a:ext cx="2919374" cy="9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/>
            <a:t>Good mental health promotes good physical health</a:t>
          </a:r>
        </a:p>
      </dsp:txBody>
      <dsp:txXfrm>
        <a:off x="3432194" y="1527877"/>
        <a:ext cx="2919374" cy="930550"/>
      </dsp:txXfrm>
    </dsp:sp>
    <dsp:sp modelId="{DA6AB53D-65A0-4A86-AADA-20B318092DFA}">
      <dsp:nvSpPr>
        <dsp:cNvPr id="0" name=""/>
        <dsp:cNvSpPr/>
      </dsp:nvSpPr>
      <dsp:spPr>
        <a:xfrm>
          <a:off x="3432194" y="2511032"/>
          <a:ext cx="2919374" cy="512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7B9DE-52DF-4C3D-9CA5-5D0D160322FA}">
      <dsp:nvSpPr>
        <dsp:cNvPr id="0" name=""/>
        <dsp:cNvSpPr/>
      </dsp:nvSpPr>
      <dsp:spPr>
        <a:xfrm>
          <a:off x="6862459" y="392997"/>
          <a:ext cx="1021781" cy="10217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DD50B-5811-4692-BCB2-0321AA1644EE}">
      <dsp:nvSpPr>
        <dsp:cNvPr id="0" name=""/>
        <dsp:cNvSpPr/>
      </dsp:nvSpPr>
      <dsp:spPr>
        <a:xfrm>
          <a:off x="6862459" y="1527877"/>
          <a:ext cx="2919374" cy="9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/>
            <a:t>Every little bit of movement counts</a:t>
          </a:r>
        </a:p>
      </dsp:txBody>
      <dsp:txXfrm>
        <a:off x="6862459" y="1527877"/>
        <a:ext cx="2919374" cy="930550"/>
      </dsp:txXfrm>
    </dsp:sp>
    <dsp:sp modelId="{CA2BB67C-A7DA-4515-96A6-3AD698FED52F}">
      <dsp:nvSpPr>
        <dsp:cNvPr id="0" name=""/>
        <dsp:cNvSpPr/>
      </dsp:nvSpPr>
      <dsp:spPr>
        <a:xfrm>
          <a:off x="6862459" y="2511032"/>
          <a:ext cx="2919374" cy="512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36698-B6C8-418E-92F3-D7A7A44A5CC6}">
      <dsp:nvSpPr>
        <dsp:cNvPr id="0" name=""/>
        <dsp:cNvSpPr/>
      </dsp:nvSpPr>
      <dsp:spPr>
        <a:xfrm>
          <a:off x="0" y="920533"/>
          <a:ext cx="5606327" cy="16994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E6654-80BA-4CEB-9BAD-99F38E8C5C9F}">
      <dsp:nvSpPr>
        <dsp:cNvPr id="0" name=""/>
        <dsp:cNvSpPr/>
      </dsp:nvSpPr>
      <dsp:spPr>
        <a:xfrm>
          <a:off x="514082" y="1302908"/>
          <a:ext cx="934695" cy="93469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DF2CD-BAFF-429F-8F9F-C2121A27A847}">
      <dsp:nvSpPr>
        <dsp:cNvPr id="0" name=""/>
        <dsp:cNvSpPr/>
      </dsp:nvSpPr>
      <dsp:spPr>
        <a:xfrm>
          <a:off x="1962860" y="920533"/>
          <a:ext cx="3643466" cy="1699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58" tIns="179858" rIns="179858" bIns="179858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It’s important to take a few moments and pause and just try to relax ourselves and our nervous system</a:t>
          </a:r>
        </a:p>
      </dsp:txBody>
      <dsp:txXfrm>
        <a:off x="1962860" y="920533"/>
        <a:ext cx="3643466" cy="1699446"/>
      </dsp:txXfrm>
    </dsp:sp>
    <dsp:sp modelId="{E4A2552A-0D2F-44B0-BA9F-0C92AA178D1D}">
      <dsp:nvSpPr>
        <dsp:cNvPr id="0" name=""/>
        <dsp:cNvSpPr/>
      </dsp:nvSpPr>
      <dsp:spPr>
        <a:xfrm>
          <a:off x="0" y="3044840"/>
          <a:ext cx="5606327" cy="16994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73E46-5A42-474D-A57A-5DB09A7937BB}">
      <dsp:nvSpPr>
        <dsp:cNvPr id="0" name=""/>
        <dsp:cNvSpPr/>
      </dsp:nvSpPr>
      <dsp:spPr>
        <a:xfrm>
          <a:off x="514082" y="3427216"/>
          <a:ext cx="934695" cy="93469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B078B-6567-44F5-A4A1-A28964BA57E4}">
      <dsp:nvSpPr>
        <dsp:cNvPr id="0" name=""/>
        <dsp:cNvSpPr/>
      </dsp:nvSpPr>
      <dsp:spPr>
        <a:xfrm>
          <a:off x="1962860" y="3044840"/>
          <a:ext cx="3643466" cy="1699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58" tIns="179858" rIns="179858" bIns="179858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Taking deep breaths helps improve lung capacity improves immunity.</a:t>
          </a:r>
        </a:p>
      </dsp:txBody>
      <dsp:txXfrm>
        <a:off x="1962860" y="3044840"/>
        <a:ext cx="3643466" cy="1699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8765D-A7A4-47FB-8F9F-67055F96A7DD}">
      <dsp:nvSpPr>
        <dsp:cNvPr id="0" name=""/>
        <dsp:cNvSpPr/>
      </dsp:nvSpPr>
      <dsp:spPr>
        <a:xfrm>
          <a:off x="0" y="920533"/>
          <a:ext cx="5606327" cy="169944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E8EB4-F7A8-4C53-8EA0-869F0A9CAB37}">
      <dsp:nvSpPr>
        <dsp:cNvPr id="0" name=""/>
        <dsp:cNvSpPr/>
      </dsp:nvSpPr>
      <dsp:spPr>
        <a:xfrm>
          <a:off x="514082" y="1302908"/>
          <a:ext cx="934695" cy="93469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34170-8B86-49DF-A6C3-BFC32A0F37C6}">
      <dsp:nvSpPr>
        <dsp:cNvPr id="0" name=""/>
        <dsp:cNvSpPr/>
      </dsp:nvSpPr>
      <dsp:spPr>
        <a:xfrm>
          <a:off x="1962860" y="920533"/>
          <a:ext cx="3643466" cy="1699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58" tIns="179858" rIns="179858" bIns="179858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When your blood is fully oxygenated, it carries and absorbs nutrients and vitamins more efficiently. </a:t>
          </a:r>
        </a:p>
      </dsp:txBody>
      <dsp:txXfrm>
        <a:off x="1962860" y="920533"/>
        <a:ext cx="3643466" cy="1699446"/>
      </dsp:txXfrm>
    </dsp:sp>
    <dsp:sp modelId="{45E30F10-4538-4F99-9A69-9C4D818F617A}">
      <dsp:nvSpPr>
        <dsp:cNvPr id="0" name=""/>
        <dsp:cNvSpPr/>
      </dsp:nvSpPr>
      <dsp:spPr>
        <a:xfrm>
          <a:off x="0" y="3044840"/>
          <a:ext cx="5606327" cy="1699446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C017E-CA4B-478A-903C-2336506E2EB5}">
      <dsp:nvSpPr>
        <dsp:cNvPr id="0" name=""/>
        <dsp:cNvSpPr/>
      </dsp:nvSpPr>
      <dsp:spPr>
        <a:xfrm>
          <a:off x="514082" y="3427216"/>
          <a:ext cx="934695" cy="93469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86943-E0BE-4185-84CF-C808EE194727}">
      <dsp:nvSpPr>
        <dsp:cNvPr id="0" name=""/>
        <dsp:cNvSpPr/>
      </dsp:nvSpPr>
      <dsp:spPr>
        <a:xfrm>
          <a:off x="1962860" y="3044840"/>
          <a:ext cx="3643466" cy="1699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58" tIns="179858" rIns="179858" bIns="179858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Essentially, the cleaner the blood, the harder it is for illnesses to stay put in your system.</a:t>
          </a:r>
        </a:p>
      </dsp:txBody>
      <dsp:txXfrm>
        <a:off x="1962860" y="3044840"/>
        <a:ext cx="3643466" cy="1699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E0C85-0A76-4476-BDBE-1C39FE7A25EA}">
      <dsp:nvSpPr>
        <dsp:cNvPr id="0" name=""/>
        <dsp:cNvSpPr/>
      </dsp:nvSpPr>
      <dsp:spPr>
        <a:xfrm>
          <a:off x="1601098" y="0"/>
          <a:ext cx="1510523" cy="13910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85CC5-BF7D-4F16-A596-238597F228ED}">
      <dsp:nvSpPr>
        <dsp:cNvPr id="0" name=""/>
        <dsp:cNvSpPr/>
      </dsp:nvSpPr>
      <dsp:spPr>
        <a:xfrm>
          <a:off x="198469" y="1526343"/>
          <a:ext cx="4315781" cy="596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3600" kern="1200"/>
            <a:t>YouTube</a:t>
          </a:r>
        </a:p>
      </dsp:txBody>
      <dsp:txXfrm>
        <a:off x="198469" y="1526343"/>
        <a:ext cx="4315781" cy="596170"/>
      </dsp:txXfrm>
    </dsp:sp>
    <dsp:sp modelId="{F035F207-06AC-40E9-A938-856B90C76210}">
      <dsp:nvSpPr>
        <dsp:cNvPr id="0" name=""/>
        <dsp:cNvSpPr/>
      </dsp:nvSpPr>
      <dsp:spPr>
        <a:xfrm>
          <a:off x="198469" y="2185435"/>
          <a:ext cx="4315781" cy="123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Body Project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Walking Cardio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Jane Fonda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1 Mile Happy Walk (Leslie Sansone)</a:t>
          </a:r>
        </a:p>
      </dsp:txBody>
      <dsp:txXfrm>
        <a:off x="198469" y="2185435"/>
        <a:ext cx="4315781" cy="1230769"/>
      </dsp:txXfrm>
    </dsp:sp>
    <dsp:sp modelId="{7C2F6FF7-0935-4713-9AD3-74293901318A}">
      <dsp:nvSpPr>
        <dsp:cNvPr id="0" name=""/>
        <dsp:cNvSpPr/>
      </dsp:nvSpPr>
      <dsp:spPr>
        <a:xfrm>
          <a:off x="6672141" y="0"/>
          <a:ext cx="1510523" cy="139106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868F7-BDBF-4A88-94FD-8A54A88994AF}">
      <dsp:nvSpPr>
        <dsp:cNvPr id="0" name=""/>
        <dsp:cNvSpPr/>
      </dsp:nvSpPr>
      <dsp:spPr>
        <a:xfrm>
          <a:off x="5269512" y="1526343"/>
          <a:ext cx="4315781" cy="596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3600" kern="1200"/>
            <a:t>Apps</a:t>
          </a:r>
        </a:p>
      </dsp:txBody>
      <dsp:txXfrm>
        <a:off x="5269512" y="1526343"/>
        <a:ext cx="4315781" cy="596170"/>
      </dsp:txXfrm>
    </dsp:sp>
    <dsp:sp modelId="{C46C9C0E-4531-41D5-9ADC-C85A347CC28B}">
      <dsp:nvSpPr>
        <dsp:cNvPr id="0" name=""/>
        <dsp:cNvSpPr/>
      </dsp:nvSpPr>
      <dsp:spPr>
        <a:xfrm>
          <a:off x="5269512" y="2185435"/>
          <a:ext cx="4315781" cy="123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Beginner’s Workout (Power 20)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Seven – Quick At Home Workouts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Yoga for Beginners | </a:t>
          </a:r>
          <a:r>
            <a:rPr lang="en-US" sz="1700" kern="1200" dirty="0" err="1"/>
            <a:t>Mind+Body</a:t>
          </a:r>
          <a:endParaRPr lang="en-US" sz="1700" kern="1200" dirty="0"/>
        </a:p>
      </dsp:txBody>
      <dsp:txXfrm>
        <a:off x="5269512" y="2185435"/>
        <a:ext cx="4315781" cy="1230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C7798-6A5A-4B00-8843-B51906F059D4}">
      <dsp:nvSpPr>
        <dsp:cNvPr id="0" name=""/>
        <dsp:cNvSpPr/>
      </dsp:nvSpPr>
      <dsp:spPr>
        <a:xfrm>
          <a:off x="88266" y="145845"/>
          <a:ext cx="1271879" cy="12718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DDD37-AB0A-4E8E-8589-4CD805AD2F34}">
      <dsp:nvSpPr>
        <dsp:cNvPr id="0" name=""/>
        <dsp:cNvSpPr/>
      </dsp:nvSpPr>
      <dsp:spPr>
        <a:xfrm>
          <a:off x="355360" y="412940"/>
          <a:ext cx="737689" cy="7376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19B52-B3CE-4A92-AEE9-0344C109BF21}">
      <dsp:nvSpPr>
        <dsp:cNvPr id="0" name=""/>
        <dsp:cNvSpPr/>
      </dsp:nvSpPr>
      <dsp:spPr>
        <a:xfrm>
          <a:off x="1632690" y="145845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Maintain routine- wake up and bedtime</a:t>
          </a:r>
        </a:p>
      </dsp:txBody>
      <dsp:txXfrm>
        <a:off x="1632690" y="145845"/>
        <a:ext cx="2998001" cy="1271879"/>
      </dsp:txXfrm>
    </dsp:sp>
    <dsp:sp modelId="{A8A205EE-ABA4-40A9-8644-FBDFBF2E387F}">
      <dsp:nvSpPr>
        <dsp:cNvPr id="0" name=""/>
        <dsp:cNvSpPr/>
      </dsp:nvSpPr>
      <dsp:spPr>
        <a:xfrm>
          <a:off x="5153070" y="145845"/>
          <a:ext cx="1271879" cy="12718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32618-04D1-4A95-8FFD-A4B9D3371DAF}">
      <dsp:nvSpPr>
        <dsp:cNvPr id="0" name=""/>
        <dsp:cNvSpPr/>
      </dsp:nvSpPr>
      <dsp:spPr>
        <a:xfrm>
          <a:off x="5420165" y="412940"/>
          <a:ext cx="737689" cy="7376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FEDB6-69BC-431D-BDCA-0CBC6D14C8B3}">
      <dsp:nvSpPr>
        <dsp:cNvPr id="0" name=""/>
        <dsp:cNvSpPr/>
      </dsp:nvSpPr>
      <dsp:spPr>
        <a:xfrm>
          <a:off x="6697495" y="145845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Schedule meals and snacks to help control hunger </a:t>
          </a:r>
        </a:p>
      </dsp:txBody>
      <dsp:txXfrm>
        <a:off x="6697495" y="145845"/>
        <a:ext cx="2998001" cy="1271879"/>
      </dsp:txXfrm>
    </dsp:sp>
    <dsp:sp modelId="{A5D57F25-8E82-4BFD-AF6A-EB349AAC9C3F}">
      <dsp:nvSpPr>
        <dsp:cNvPr id="0" name=""/>
        <dsp:cNvSpPr/>
      </dsp:nvSpPr>
      <dsp:spPr>
        <a:xfrm>
          <a:off x="88266" y="1998479"/>
          <a:ext cx="1271879" cy="12718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4994A-B1AD-4D84-BF44-FDECC7378DCE}">
      <dsp:nvSpPr>
        <dsp:cNvPr id="0" name=""/>
        <dsp:cNvSpPr/>
      </dsp:nvSpPr>
      <dsp:spPr>
        <a:xfrm>
          <a:off x="355360" y="2265574"/>
          <a:ext cx="737689" cy="73768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6D05D-9C5E-4758-B829-A6A3571CD4F4}">
      <dsp:nvSpPr>
        <dsp:cNvPr id="0" name=""/>
        <dsp:cNvSpPr/>
      </dsp:nvSpPr>
      <dsp:spPr>
        <a:xfrm>
          <a:off x="1632690" y="1998479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Remember to hydrate through out the day</a:t>
          </a:r>
        </a:p>
      </dsp:txBody>
      <dsp:txXfrm>
        <a:off x="1632690" y="1998479"/>
        <a:ext cx="2998001" cy="1271879"/>
      </dsp:txXfrm>
    </dsp:sp>
    <dsp:sp modelId="{E6FFD429-CC33-4EBF-A43D-DDE8473DE016}">
      <dsp:nvSpPr>
        <dsp:cNvPr id="0" name=""/>
        <dsp:cNvSpPr/>
      </dsp:nvSpPr>
      <dsp:spPr>
        <a:xfrm>
          <a:off x="5153070" y="1998479"/>
          <a:ext cx="1271879" cy="1271879"/>
        </a:xfrm>
        <a:prstGeom prst="ellipse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6163D-637D-46DF-8D83-C5E3D84C8F48}">
      <dsp:nvSpPr>
        <dsp:cNvPr id="0" name=""/>
        <dsp:cNvSpPr/>
      </dsp:nvSpPr>
      <dsp:spPr>
        <a:xfrm>
          <a:off x="5420165" y="2265574"/>
          <a:ext cx="737689" cy="737689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C218E-4E4D-437B-B56A-9D0B375075C9}">
      <dsp:nvSpPr>
        <dsp:cNvPr id="0" name=""/>
        <dsp:cNvSpPr/>
      </dsp:nvSpPr>
      <dsp:spPr>
        <a:xfrm>
          <a:off x="6697495" y="1998479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Make time for activity</a:t>
          </a:r>
        </a:p>
      </dsp:txBody>
      <dsp:txXfrm>
        <a:off x="6697495" y="1998479"/>
        <a:ext cx="2998001" cy="1271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1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8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1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0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4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3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0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4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A91D2A8E-D5C0-4149-9A68-7DC6B56CB98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E867E00-F79D-403B-9F57-3656A8BD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0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1054C5-D137-457C-9DE5-3F7D483A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502920"/>
            <a:ext cx="978408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400" b="1" dirty="0"/>
              <a:t>Today during the meeting</a:t>
            </a:r>
            <a:br>
              <a:rPr lang="en-US" sz="4400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/>
              <a:t>Please Text us your questions And/or comments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9E708D-A3CC-4D7F-AD33-14ECE22A2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6000" dirty="0"/>
          </a:p>
          <a:p>
            <a:pPr algn="ctr"/>
            <a:r>
              <a:rPr lang="en-US" sz="8800" dirty="0"/>
              <a:t>(800) 200-5553</a:t>
            </a:r>
          </a:p>
          <a:p>
            <a:endParaRPr lang="en-US" sz="6000" dirty="0"/>
          </a:p>
          <a:p>
            <a:endParaRPr lang="en-US" sz="6000" dirty="0"/>
          </a:p>
          <a:p>
            <a:pPr marL="0" indent="0" algn="ctr">
              <a:buNone/>
            </a:pPr>
            <a:r>
              <a:rPr lang="en-US" sz="3500" dirty="0"/>
              <a:t>Text us with your questions and comments!</a:t>
            </a:r>
          </a:p>
          <a:p>
            <a:endParaRPr lang="en-US" sz="6000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263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DB703C-AC4C-4628-91F2-10F357DE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begin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56DF45-9479-482B-9ACE-60312EFD8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You don’t need fancy equipment or a lot of time; you just need to weave exercise into your schedule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you can do simple activities every day to maintain your physical and mental health while isolating at home</a:t>
            </a:r>
          </a:p>
        </p:txBody>
      </p:sp>
    </p:spTree>
    <p:extLst>
      <p:ext uri="{BB962C8B-B14F-4D97-AF65-F5344CB8AC3E}">
        <p14:creationId xmlns:p14="http://schemas.microsoft.com/office/powerpoint/2010/main" val="102218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A457F22-2034-4200-B6E4-5B8372AAC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A7986-F4F5-4F92-94A3-343B2D7200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9C1A87-6D6B-49FB-9851-A4ED0B5A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Fun and easy ways to add activity to your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53299-8BC5-4382-84F0-8B961EF6C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7" y="2011680"/>
            <a:ext cx="3676678" cy="420624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Turn on some music and dance  like nobody is watching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Do squats during commercials while watching tv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Do side lunges while putting clothing in the dryer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March in place or go outside for a walk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28E76FD-76EE-4DE6-BBA4-EEA6E4B98C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Gymnast - Floor Routine">
            <a:extLst>
              <a:ext uri="{FF2B5EF4-FFF2-40B4-BE49-F238E27FC236}">
                <a16:creationId xmlns="" xmlns:a16="http://schemas.microsoft.com/office/drawing/2014/main" id="{0594155C-41C9-4478-9675-E07EF3744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4526" y="598634"/>
            <a:ext cx="5619286" cy="56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4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90E1E3-C7A0-4C9B-936E-083D5C8A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Websites and apps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86FA0EFC-2734-4AED-88CF-A56626B791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228730"/>
              </p:ext>
            </p:extLst>
          </p:nvPr>
        </p:nvGraphicFramePr>
        <p:xfrm>
          <a:off x="1231034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646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Stress eating &amp; Working From Home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BE49AE86-B47E-410D-BE1A-9786D8CEB8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873631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5554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273534-BAE4-4CDB-90EC-ECE6787D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228" y="284176"/>
            <a:ext cx="6407713" cy="1508760"/>
          </a:xfrm>
        </p:spPr>
        <p:txBody>
          <a:bodyPr>
            <a:normAutofit/>
          </a:bodyPr>
          <a:lstStyle/>
          <a:p>
            <a:r>
              <a:rPr lang="en-US" dirty="0"/>
              <a:t>Fuel your body for immunity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EE4CD3-1855-4194-876B-5E7C7123B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6" r="4" b="11609"/>
          <a:stretch/>
        </p:blipFill>
        <p:spPr>
          <a:xfrm>
            <a:off x="0" y="4712129"/>
            <a:ext cx="4508204" cy="2169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6E796C-8330-4F98-B2CA-A4D60CB6D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2" r="4" b="18872"/>
          <a:stretch/>
        </p:blipFill>
        <p:spPr>
          <a:xfrm>
            <a:off x="0" y="0"/>
            <a:ext cx="4508204" cy="2145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32CABE-1CB3-4E24-9D01-29C9ADB2B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27" r="4" b="13898"/>
          <a:stretch/>
        </p:blipFill>
        <p:spPr>
          <a:xfrm>
            <a:off x="0" y="2349582"/>
            <a:ext cx="4508204" cy="21971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CB5724-B2F6-4DE5-B3B9-8439D186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228" y="2011680"/>
            <a:ext cx="6407713" cy="4206240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Eat lean protein, fruit and vegetables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Choose whole grain varieties of breads, cereal and pasta</a:t>
            </a:r>
          </a:p>
          <a:p>
            <a:pPr lvl="1"/>
            <a:endParaRPr lang="en-US" sz="2800" dirty="0"/>
          </a:p>
          <a:p>
            <a:pPr marL="2286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Eat every three hours to control blood sugar and hunger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50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7EACB-79E3-445C-89E9-015EE7A4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/>
              <a:t>Antioxidant rich foods</a:t>
            </a:r>
            <a:endParaRPr lang="en-US" dirty="0"/>
          </a:p>
        </p:txBody>
      </p:sp>
      <p:pic>
        <p:nvPicPr>
          <p:cNvPr id="2050" name="Picture 2" descr="Table Grapes - Westfalia Fruit">
            <a:extLst>
              <a:ext uri="{FF2B5EF4-FFF2-40B4-BE49-F238E27FC236}">
                <a16:creationId xmlns="" xmlns:a16="http://schemas.microsoft.com/office/drawing/2014/main" id="{11B27221-2A6C-44E6-A071-1944153C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0" y="1794313"/>
            <a:ext cx="2441358" cy="22231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ueberry Images, Stock Photos &amp; Vectors | Shutterstock">
            <a:extLst>
              <a:ext uri="{FF2B5EF4-FFF2-40B4-BE49-F238E27FC236}">
                <a16:creationId xmlns="" xmlns:a16="http://schemas.microsoft.com/office/drawing/2014/main" id="{F5684F0C-A515-4DD5-981E-AE034525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99" y="2012554"/>
            <a:ext cx="2967302" cy="2004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rawberry Raspberry Images, Stock Photos &amp; Vectors | Shutterstock">
            <a:extLst>
              <a:ext uri="{FF2B5EF4-FFF2-40B4-BE49-F238E27FC236}">
                <a16:creationId xmlns="" xmlns:a16="http://schemas.microsoft.com/office/drawing/2014/main" id="{FA7DC0B3-8A50-42FB-BBF1-B0BC6B19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52" y="1933634"/>
            <a:ext cx="2792506" cy="2004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ust A Handful Of Nuts May Help Keep Us From Packing On The Pounds ...">
            <a:extLst>
              <a:ext uri="{FF2B5EF4-FFF2-40B4-BE49-F238E27FC236}">
                <a16:creationId xmlns="" xmlns:a16="http://schemas.microsoft.com/office/drawing/2014/main" id="{75F930FD-2938-401F-A585-01957B34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349" y="2099694"/>
            <a:ext cx="3080050" cy="1731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9 Health Benefits of Leafy Green Vegetables | V8 Juice UK">
            <a:extLst>
              <a:ext uri="{FF2B5EF4-FFF2-40B4-BE49-F238E27FC236}">
                <a16:creationId xmlns="" xmlns:a16="http://schemas.microsoft.com/office/drawing/2014/main" id="{6A5BACE5-12CE-41D8-A892-5CC9755A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327" y="4444363"/>
            <a:ext cx="3186379" cy="2004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rrots 101: Cooking and Benefits - Jessica Gavin">
            <a:extLst>
              <a:ext uri="{FF2B5EF4-FFF2-40B4-BE49-F238E27FC236}">
                <a16:creationId xmlns="" xmlns:a16="http://schemas.microsoft.com/office/drawing/2014/main" id="{73CE370E-7493-41BF-99D0-A9C96D31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3" y="4500332"/>
            <a:ext cx="2252821" cy="19489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icroplastics in Tea Study - Health Concerns of Microplastics">
            <a:extLst>
              <a:ext uri="{FF2B5EF4-FFF2-40B4-BE49-F238E27FC236}">
                <a16:creationId xmlns="" xmlns:a16="http://schemas.microsoft.com/office/drawing/2014/main" id="{1050AEEE-EB4B-4459-90CB-45ECF57C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58" y="4524855"/>
            <a:ext cx="2819145" cy="20489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omantic Valentine's Day Baked Salmon Recipe | Get Fish">
            <a:extLst>
              <a:ext uri="{FF2B5EF4-FFF2-40B4-BE49-F238E27FC236}">
                <a16:creationId xmlns="" xmlns:a16="http://schemas.microsoft.com/office/drawing/2014/main" id="{E0B1F2FE-BA68-43B3-9AF6-9B23E79C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90" y="4501404"/>
            <a:ext cx="3008242" cy="2004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095003A-6856-4353-AA02-CF7D757D15E2}"/>
              </a:ext>
            </a:extLst>
          </p:cNvPr>
          <p:cNvSpPr txBox="1"/>
          <p:nvPr/>
        </p:nvSpPr>
        <p:spPr>
          <a:xfrm>
            <a:off x="836590" y="3938509"/>
            <a:ext cx="2441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ACA3B7-F496-4F7A-A7C9-0B8F23A8AE0A}"/>
              </a:ext>
            </a:extLst>
          </p:cNvPr>
          <p:cNvSpPr txBox="1"/>
          <p:nvPr/>
        </p:nvSpPr>
        <p:spPr>
          <a:xfrm>
            <a:off x="3306757" y="393851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Blueberries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4D6E19-D052-47DD-B225-B35F29CCA450}"/>
              </a:ext>
            </a:extLst>
          </p:cNvPr>
          <p:cNvSpPr txBox="1"/>
          <p:nvPr/>
        </p:nvSpPr>
        <p:spPr>
          <a:xfrm>
            <a:off x="6386301" y="3938509"/>
            <a:ext cx="2113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Red Berries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6C1DF8-119C-4033-A195-41DBE80CD82C}"/>
              </a:ext>
            </a:extLst>
          </p:cNvPr>
          <p:cNvSpPr txBox="1"/>
          <p:nvPr/>
        </p:nvSpPr>
        <p:spPr>
          <a:xfrm>
            <a:off x="9844084" y="3916629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7001BB-8972-4388-A9F3-130F865DF905}"/>
              </a:ext>
            </a:extLst>
          </p:cNvPr>
          <p:cNvSpPr txBox="1"/>
          <p:nvPr/>
        </p:nvSpPr>
        <p:spPr>
          <a:xfrm>
            <a:off x="760768" y="6307069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Carrots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F458EDC-19C8-4A31-BFAE-54421ACF0462}"/>
              </a:ext>
            </a:extLst>
          </p:cNvPr>
          <p:cNvSpPr txBox="1"/>
          <p:nvPr/>
        </p:nvSpPr>
        <p:spPr>
          <a:xfrm>
            <a:off x="3825974" y="6338245"/>
            <a:ext cx="790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23B845-75FF-4885-86AE-019F23E9EB9E}"/>
              </a:ext>
            </a:extLst>
          </p:cNvPr>
          <p:cNvSpPr txBox="1"/>
          <p:nvPr/>
        </p:nvSpPr>
        <p:spPr>
          <a:xfrm>
            <a:off x="6953581" y="6338245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08D0B5D-5518-4806-9F48-52C4CE008CCC}"/>
              </a:ext>
            </a:extLst>
          </p:cNvPr>
          <p:cNvSpPr txBox="1"/>
          <p:nvPr/>
        </p:nvSpPr>
        <p:spPr>
          <a:xfrm>
            <a:off x="9542964" y="6307069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Greens</a:t>
            </a:r>
          </a:p>
        </p:txBody>
      </p:sp>
    </p:spTree>
    <p:extLst>
      <p:ext uri="{BB962C8B-B14F-4D97-AF65-F5344CB8AC3E}">
        <p14:creationId xmlns:p14="http://schemas.microsoft.com/office/powerpoint/2010/main" val="3503595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9B048A9D-7810-4E83-9167-7E739CC84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3">
            <a:extLst>
              <a:ext uri="{FF2B5EF4-FFF2-40B4-BE49-F238E27FC236}">
                <a16:creationId xmlns="" xmlns:a16="http://schemas.microsoft.com/office/drawing/2014/main" id="{CC43FB38-B7F9-4596-81AE-806CFD75FE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="" xmlns:a16="http://schemas.microsoft.com/office/drawing/2014/main" id="{E164ABF9-6BDA-48A6-BD68-60B349C56C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3657600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6BCD5-3F0C-47A9-9F90-5998C309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79476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hydration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E0850A6-BE69-44B1-B932-7E9CB74D9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05" r="-1" b="-1"/>
          <a:stretch/>
        </p:blipFill>
        <p:spPr>
          <a:xfrm>
            <a:off x="20" y="10"/>
            <a:ext cx="3855155" cy="3657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2CE244-50C5-4AC9-8E49-860B08C9D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03" r="8894" b="2"/>
          <a:stretch/>
        </p:blipFill>
        <p:spPr>
          <a:xfrm>
            <a:off x="4016041" y="10"/>
            <a:ext cx="3855175" cy="3657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CE1C8B-3C1A-4569-A461-56FE62FA7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5" r="2" b="15367"/>
          <a:stretch/>
        </p:blipFill>
        <p:spPr>
          <a:xfrm>
            <a:off x="8032082" y="10"/>
            <a:ext cx="4159917" cy="36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52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CA6047-B20A-4BF2-B6EB-D932BB7E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remember…</a:t>
            </a:r>
          </a:p>
        </p:txBody>
      </p:sp>
      <p:pic>
        <p:nvPicPr>
          <p:cNvPr id="1026" name="Picture 2" descr="The Simpsons Dancing Sticker for iOS &amp; Android | GIPHY">
            <a:extLst>
              <a:ext uri="{FF2B5EF4-FFF2-40B4-BE49-F238E27FC236}">
                <a16:creationId xmlns="" xmlns:a16="http://schemas.microsoft.com/office/drawing/2014/main" id="{582310DC-6B5E-4CF5-928D-0DEA0340128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88" y="2343410"/>
            <a:ext cx="4084942" cy="42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019C43-B669-4CDE-80E9-38F9F6FAE191}"/>
              </a:ext>
            </a:extLst>
          </p:cNvPr>
          <p:cNvSpPr/>
          <p:nvPr/>
        </p:nvSpPr>
        <p:spPr>
          <a:xfrm>
            <a:off x="2698516" y="1681691"/>
            <a:ext cx="67928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WE’VE GOT THIS! </a:t>
            </a:r>
          </a:p>
        </p:txBody>
      </p:sp>
    </p:spTree>
    <p:extLst>
      <p:ext uri="{BB962C8B-B14F-4D97-AF65-F5344CB8AC3E}">
        <p14:creationId xmlns:p14="http://schemas.microsoft.com/office/powerpoint/2010/main" val="1979005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E4023-E6A6-4162-AB84-C89A7941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emergencies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A44257-CAE6-40CE-86DA-D99A585F0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Call 911 if life threatening and imminent</a:t>
            </a:r>
          </a:p>
          <a:p>
            <a:r>
              <a:rPr lang="en-US" sz="3600" dirty="0"/>
              <a:t>Call 800-200-5553 ( 24/7)</a:t>
            </a:r>
          </a:p>
          <a:p>
            <a:r>
              <a:rPr lang="en-US" sz="3600" dirty="0"/>
              <a:t>For medical concerns </a:t>
            </a:r>
            <a:r>
              <a:rPr lang="en-US" sz="3600" i="1" u="sng" dirty="0"/>
              <a:t>during the day </a:t>
            </a:r>
            <a:r>
              <a:rPr lang="en-US" sz="3600" dirty="0"/>
              <a:t>text:</a:t>
            </a:r>
          </a:p>
          <a:p>
            <a:pPr lvl="1"/>
            <a:r>
              <a:rPr lang="en-US" sz="3600" dirty="0"/>
              <a:t>Dr Andrei (732) 221-0504</a:t>
            </a:r>
          </a:p>
          <a:p>
            <a:pPr lvl="1"/>
            <a:r>
              <a:rPr lang="en-US" sz="3600" dirty="0"/>
              <a:t>Pamela  (973) 900-7560</a:t>
            </a:r>
          </a:p>
          <a:p>
            <a:pPr lvl="1"/>
            <a:r>
              <a:rPr lang="en-US" sz="3600" smtClean="0"/>
              <a:t>Adrianna </a:t>
            </a:r>
            <a:r>
              <a:rPr lang="en-US" sz="3600" dirty="0"/>
              <a:t>(917) 732-3263</a:t>
            </a:r>
          </a:p>
          <a:p>
            <a:pPr lvl="1"/>
            <a:r>
              <a:rPr lang="en-US" sz="3600" dirty="0"/>
              <a:t>Andy (973) 900-7691</a:t>
            </a:r>
          </a:p>
        </p:txBody>
      </p:sp>
    </p:spTree>
    <p:extLst>
      <p:ext uri="{BB962C8B-B14F-4D97-AF65-F5344CB8AC3E}">
        <p14:creationId xmlns:p14="http://schemas.microsoft.com/office/powerpoint/2010/main" val="405239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4B3A732-BD30-43B3-B22F-86F9419075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5978F0-8D3C-4B12-B071-F1254173E3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371600"/>
            <a:ext cx="121920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E98EB-B09D-4164-ABD0-7C08807A3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1693334"/>
            <a:ext cx="8821199" cy="3471334"/>
          </a:xfrm>
        </p:spPr>
        <p:txBody>
          <a:bodyPr anchor="ctr">
            <a:normAutofit/>
          </a:bodyPr>
          <a:lstStyle/>
          <a:p>
            <a:pPr algn="l"/>
            <a:r>
              <a:rPr lang="en-US" sz="8000"/>
              <a:t>Pamela’s Corner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61FE4B4-412A-4877-92A2-F2C770620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60219"/>
            <a:ext cx="9144000" cy="762635"/>
          </a:xfrm>
        </p:spPr>
        <p:txBody>
          <a:bodyPr>
            <a:normAutofit/>
          </a:bodyPr>
          <a:lstStyle/>
          <a:p>
            <a:pPr algn="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20621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9F6BB8-6F06-4E5B-A195-B31C7110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sz="4400" dirty="0"/>
              <a:t>whole person approach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F00EFBE0-CD5C-4EE8-8F6A-B65C38450F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365147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2550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D85CA-54A5-4ED4-9D9C-5D3E71BD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sz="4400" dirty="0"/>
              <a:t>Take care of your body and mind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A72081E7-CAA2-4CC2-A3A8-C9809D229D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869449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293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03EC245-C9B2-41DB-AC99-41DB7FC148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D006CB6-41D0-433B-A9A4-C3C0695FD1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6B085380-27CE-4E71-AA77-81E6A0399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40358" y="2224216"/>
            <a:ext cx="4651642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FF82C7-A585-4C52-A502-95D57DBB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070" y="2338928"/>
            <a:ext cx="4134677" cy="15087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Focus on your breathing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91FAC289-C504-4974-999A-D7FE7FCCE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507597"/>
              </p:ext>
            </p:extLst>
          </p:nvPr>
        </p:nvGraphicFramePr>
        <p:xfrm>
          <a:off x="965199" y="468351"/>
          <a:ext cx="5606327" cy="5664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165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03EC245-C9B2-41DB-AC99-41DB7FC148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D006CB6-41D0-433B-A9A4-C3C0695FD1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6B085380-27CE-4E71-AA77-81E6A0399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40358" y="2224216"/>
            <a:ext cx="4651642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FF82C7-A585-4C52-A502-95D57DBB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070" y="2338928"/>
            <a:ext cx="4134677" cy="15087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Focus on your breathing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91FAC289-C504-4974-999A-D7FE7FCCE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698476"/>
              </p:ext>
            </p:extLst>
          </p:nvPr>
        </p:nvGraphicFramePr>
        <p:xfrm>
          <a:off x="965199" y="468351"/>
          <a:ext cx="5606327" cy="5664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995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2485B7-B1AD-4BC0-9738-E20F8C27A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Lung capacity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653503-DFCA-4896-A9DD-FF3C8C94B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810" y="1566162"/>
            <a:ext cx="7213753" cy="5186968"/>
          </a:xfrm>
        </p:spPr>
        <p:txBody>
          <a:bodyPr>
            <a:normAutofit fontScale="85000" lnSpcReduction="20000"/>
          </a:bodyPr>
          <a:lstStyle/>
          <a:p>
            <a:pPr lvl="0"/>
            <a:endParaRPr lang="en-US" sz="2800" dirty="0"/>
          </a:p>
          <a:p>
            <a:r>
              <a:rPr lang="en-US" sz="3000" b="1" dirty="0"/>
              <a:t>Diaphragmatic breathing</a:t>
            </a:r>
            <a:endParaRPr lang="en-US" sz="3000" dirty="0"/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Relax your shoulders and sit back or lie down.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Place one hand on your belly and one on your chest.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Inhale through your nose for two seconds, feeling the air move into your abdomen and feeling your stomach move out. ...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Breathe out for two seconds through pursed lips while pressing on your abdomen</a:t>
            </a:r>
          </a:p>
          <a:p>
            <a:endParaRPr lang="en-US" dirty="0"/>
          </a:p>
        </p:txBody>
      </p:sp>
      <p:sp>
        <p:nvSpPr>
          <p:cNvPr id="4" name="Rectangle 3" descr="Lungs">
            <a:extLst>
              <a:ext uri="{FF2B5EF4-FFF2-40B4-BE49-F238E27FC236}">
                <a16:creationId xmlns="" xmlns:a16="http://schemas.microsoft.com/office/drawing/2014/main" id="{0FBD246A-D428-4E83-94BD-E94CDAF80756}"/>
              </a:ext>
            </a:extLst>
          </p:cNvPr>
          <p:cNvSpPr/>
          <p:nvPr/>
        </p:nvSpPr>
        <p:spPr>
          <a:xfrm>
            <a:off x="0" y="1792936"/>
            <a:ext cx="4979904" cy="450570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0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03445F7-FD8B-494B-8F82-8DFCE98D11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A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26A9BA-045C-45E7-AF03-BAE3E00AF1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BEA261-5491-4022-866D-E13968BF1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28" b="2702"/>
          <a:stretch/>
        </p:blipFill>
        <p:spPr>
          <a:xfrm>
            <a:off x="1715279" y="964692"/>
            <a:ext cx="8753822" cy="49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0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6E37985-09B8-4F09-93C7-44CB3EDE52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285649A-8652-4B7E-97B3-B25AE2EA6F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2236" y="745236"/>
            <a:ext cx="5367528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81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453</Words>
  <Application>Microsoft Office PowerPoint</Application>
  <PresentationFormat>Custom</PresentationFormat>
  <Paragraphs>86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Banded</vt:lpstr>
      <vt:lpstr> Today during the meeting  Please Text us your questions And/or comments  </vt:lpstr>
      <vt:lpstr>Pamela’s Corner</vt:lpstr>
      <vt:lpstr>whole person approach</vt:lpstr>
      <vt:lpstr>Take care of your body and mind</vt:lpstr>
      <vt:lpstr>Focus on your breathing</vt:lpstr>
      <vt:lpstr>Focus on your breathing</vt:lpstr>
      <vt:lpstr>Improving Lung capacity </vt:lpstr>
      <vt:lpstr>PowerPoint Presentation</vt:lpstr>
      <vt:lpstr>PowerPoint Presentation</vt:lpstr>
      <vt:lpstr>How to begin</vt:lpstr>
      <vt:lpstr>Fun and easy ways to add activity to your day</vt:lpstr>
      <vt:lpstr>Websites and apps</vt:lpstr>
      <vt:lpstr>Stress eating &amp; Working From Home</vt:lpstr>
      <vt:lpstr>Fuel your body for immunity</vt:lpstr>
      <vt:lpstr>Antioxidant rich foods</vt:lpstr>
      <vt:lpstr>hydration</vt:lpstr>
      <vt:lpstr>Just remember…</vt:lpstr>
      <vt:lpstr>How to handle emergencies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 during the meeting  Please Text us your questions And/or comments</dc:title>
  <dc:creator>Randy Ben Posner</dc:creator>
  <cp:lastModifiedBy>Val</cp:lastModifiedBy>
  <cp:revision>11</cp:revision>
  <dcterms:created xsi:type="dcterms:W3CDTF">2020-04-15T15:01:28Z</dcterms:created>
  <dcterms:modified xsi:type="dcterms:W3CDTF">2020-05-07T16:14:06Z</dcterms:modified>
</cp:coreProperties>
</file>